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853" r:id="rId2"/>
    <p:sldId id="1069" r:id="rId3"/>
    <p:sldId id="1019" r:id="rId4"/>
    <p:sldId id="1067" r:id="rId5"/>
    <p:sldId id="1068" r:id="rId6"/>
    <p:sldId id="940" r:id="rId7"/>
  </p:sldIdLst>
  <p:sldSz cx="9144000" cy="6858000" type="screen4x3"/>
  <p:notesSz cx="6797675" cy="9926638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sz="2800" b="1" kern="1200">
        <a:solidFill>
          <a:schemeClr val="tx1"/>
        </a:solidFill>
        <a:latin typeface="標楷體" pitchFamily="65" charset="-120"/>
        <a:ea typeface="標楷體" pitchFamily="65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800" b="1" kern="1200">
        <a:solidFill>
          <a:schemeClr val="tx1"/>
        </a:solidFill>
        <a:latin typeface="標楷體" pitchFamily="65" charset="-120"/>
        <a:ea typeface="標楷體" pitchFamily="65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800" b="1" kern="1200">
        <a:solidFill>
          <a:schemeClr val="tx1"/>
        </a:solidFill>
        <a:latin typeface="標楷體" pitchFamily="65" charset="-120"/>
        <a:ea typeface="標楷體" pitchFamily="65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800" b="1" kern="1200">
        <a:solidFill>
          <a:schemeClr val="tx1"/>
        </a:solidFill>
        <a:latin typeface="標楷體" pitchFamily="65" charset="-120"/>
        <a:ea typeface="標楷體" pitchFamily="65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800" b="1" kern="1200">
        <a:solidFill>
          <a:schemeClr val="tx1"/>
        </a:solidFill>
        <a:latin typeface="標楷體" pitchFamily="65" charset="-120"/>
        <a:ea typeface="標楷體" pitchFamily="65" charset="-120"/>
        <a:cs typeface="+mn-cs"/>
      </a:defRPr>
    </a:lvl5pPr>
    <a:lvl6pPr marL="2286000" algn="l" defTabSz="914400" rtl="0" eaLnBrk="1" latinLnBrk="0" hangingPunct="1">
      <a:defRPr kumimoji="1" sz="2800" b="1" kern="1200">
        <a:solidFill>
          <a:schemeClr val="tx1"/>
        </a:solidFill>
        <a:latin typeface="標楷體" pitchFamily="65" charset="-120"/>
        <a:ea typeface="標楷體" pitchFamily="65" charset="-120"/>
        <a:cs typeface="+mn-cs"/>
      </a:defRPr>
    </a:lvl6pPr>
    <a:lvl7pPr marL="2743200" algn="l" defTabSz="914400" rtl="0" eaLnBrk="1" latinLnBrk="0" hangingPunct="1">
      <a:defRPr kumimoji="1" sz="2800" b="1" kern="1200">
        <a:solidFill>
          <a:schemeClr val="tx1"/>
        </a:solidFill>
        <a:latin typeface="標楷體" pitchFamily="65" charset="-120"/>
        <a:ea typeface="標楷體" pitchFamily="65" charset="-120"/>
        <a:cs typeface="+mn-cs"/>
      </a:defRPr>
    </a:lvl7pPr>
    <a:lvl8pPr marL="3200400" algn="l" defTabSz="914400" rtl="0" eaLnBrk="1" latinLnBrk="0" hangingPunct="1">
      <a:defRPr kumimoji="1" sz="2800" b="1" kern="1200">
        <a:solidFill>
          <a:schemeClr val="tx1"/>
        </a:solidFill>
        <a:latin typeface="標楷體" pitchFamily="65" charset="-120"/>
        <a:ea typeface="標楷體" pitchFamily="65" charset="-120"/>
        <a:cs typeface="+mn-cs"/>
      </a:defRPr>
    </a:lvl8pPr>
    <a:lvl9pPr marL="3657600" algn="l" defTabSz="914400" rtl="0" eaLnBrk="1" latinLnBrk="0" hangingPunct="1">
      <a:defRPr kumimoji="1" sz="2800" b="1" kern="1200">
        <a:solidFill>
          <a:schemeClr val="tx1"/>
        </a:solidFill>
        <a:latin typeface="標楷體" pitchFamily="65" charset="-120"/>
        <a:ea typeface="標楷體" pitchFamily="65" charset="-120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預設章節" id="{D22A1A69-11BE-4F9B-AFA8-D985D8AA4B68}">
          <p14:sldIdLst>
            <p14:sldId id="853"/>
            <p14:sldId id="1069"/>
            <p14:sldId id="1019"/>
            <p14:sldId id="1067"/>
            <p14:sldId id="1068"/>
            <p14:sldId id="940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1026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CC66"/>
    <a:srgbClr val="F2F0E2"/>
    <a:srgbClr val="00CC99"/>
    <a:srgbClr val="8AC7E2"/>
    <a:srgbClr val="EAC5B4"/>
    <a:srgbClr val="FF7C80"/>
    <a:srgbClr val="CC99FF"/>
    <a:srgbClr val="FFCC99"/>
    <a:srgbClr val="A7C4C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5758FB7-9AC5-4552-8A53-C91805E547FA}" styleName="佈景主題樣式 1 - 輔色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佈景主題樣式 1 - 輔色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3C2FFA5D-87B4-456A-9821-1D502468CF0F}" styleName="佈景主題樣式 1 - 輔色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中等深淺樣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D5ABB26-0587-4C30-8999-92F81FD0307C}" styleName="無樣式、無格線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E9639D4-E3E2-4D34-9284-5A2195B3D0D7}" styleName="淺色樣式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9012ECD-51FC-41F1-AA8D-1B2483CD663E}" styleName="淺色樣式 2 - 輔色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8D230F3-CF80-4859-8CE7-A43EE81993B5}" styleName="淺色樣式 1 - 輔色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E3FDE45-AF77-4B5C-9715-49D594BDF05E}" styleName="淺色樣式 1 - 輔色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D113A9D2-9D6B-4929-AA2D-F23B5EE8CBE7}" styleName="佈景主題樣式 2 - 輔色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B301B821-A1FF-4177-AEE7-76D212191A09}" styleName="中等深淺樣式 1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FABFCF23-3B69-468F-B69F-88F6DE6A72F2}" styleName="中等深淺樣式 1 - 輔色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017" autoAdjust="0"/>
    <p:restoredTop sz="78686" autoAdjust="0"/>
  </p:normalViewPr>
  <p:slideViewPr>
    <p:cSldViewPr>
      <p:cViewPr varScale="1">
        <p:scale>
          <a:sx n="68" d="100"/>
          <a:sy n="68" d="100"/>
        </p:scale>
        <p:origin x="1590" y="12"/>
      </p:cViewPr>
      <p:guideLst>
        <p:guide orient="horz" pos="1026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7" y="11"/>
            <a:ext cx="2944812" cy="496889"/>
          </a:xfrm>
          <a:prstGeom prst="rect">
            <a:avLst/>
          </a:prstGeom>
          <a:noFill/>
          <a:ln>
            <a:noFill/>
          </a:ln>
        </p:spPr>
        <p:txBody>
          <a:bodyPr vert="horz" wrap="square" lIns="92679" tIns="46339" rIns="92679" bIns="46339" numCol="1" anchor="t" anchorCtr="0" compatLnSpc="1">
            <a:prstTxWarp prst="textNoShape">
              <a:avLst/>
            </a:prstTxWarp>
          </a:bodyPr>
          <a:lstStyle>
            <a:lvl1pPr algn="l" defTabSz="927100">
              <a:spcBef>
                <a:spcPct val="0"/>
              </a:spcBef>
              <a:buClrTx/>
              <a:buSzTx/>
              <a:buFontTx/>
              <a:buNone/>
              <a:defRPr sz="1200" b="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82" y="11"/>
            <a:ext cx="2944812" cy="496889"/>
          </a:xfrm>
          <a:prstGeom prst="rect">
            <a:avLst/>
          </a:prstGeom>
          <a:noFill/>
          <a:ln>
            <a:noFill/>
          </a:ln>
        </p:spPr>
        <p:txBody>
          <a:bodyPr vert="horz" wrap="square" lIns="92679" tIns="46339" rIns="92679" bIns="46339" numCol="1" anchor="t" anchorCtr="0" compatLnSpc="1">
            <a:prstTxWarp prst="textNoShape">
              <a:avLst/>
            </a:prstTxWarp>
          </a:bodyPr>
          <a:lstStyle>
            <a:lvl1pPr algn="r" defTabSz="927100">
              <a:spcBef>
                <a:spcPct val="0"/>
              </a:spcBef>
              <a:buClrTx/>
              <a:buSzTx/>
              <a:buFontTx/>
              <a:buNone/>
              <a:defRPr sz="1200" b="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45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7" y="9428168"/>
            <a:ext cx="2944812" cy="496887"/>
          </a:xfrm>
          <a:prstGeom prst="rect">
            <a:avLst/>
          </a:prstGeom>
          <a:noFill/>
          <a:ln>
            <a:noFill/>
          </a:ln>
        </p:spPr>
        <p:txBody>
          <a:bodyPr vert="horz" wrap="square" lIns="92679" tIns="46339" rIns="92679" bIns="46339" numCol="1" anchor="b" anchorCtr="0" compatLnSpc="1">
            <a:prstTxWarp prst="textNoShape">
              <a:avLst/>
            </a:prstTxWarp>
          </a:bodyPr>
          <a:lstStyle>
            <a:lvl1pPr algn="l" defTabSz="927100">
              <a:spcBef>
                <a:spcPct val="0"/>
              </a:spcBef>
              <a:buClrTx/>
              <a:buSzTx/>
              <a:buFontTx/>
              <a:buNone/>
              <a:defRPr sz="1200" b="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45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82" y="9428168"/>
            <a:ext cx="2944812" cy="496887"/>
          </a:xfrm>
          <a:prstGeom prst="rect">
            <a:avLst/>
          </a:prstGeom>
          <a:noFill/>
          <a:ln>
            <a:noFill/>
          </a:ln>
        </p:spPr>
        <p:txBody>
          <a:bodyPr vert="horz" wrap="square" lIns="92679" tIns="46339" rIns="92679" bIns="46339" numCol="1" anchor="b" anchorCtr="0" compatLnSpc="1">
            <a:prstTxWarp prst="textNoShape">
              <a:avLst/>
            </a:prstTxWarp>
          </a:bodyPr>
          <a:lstStyle>
            <a:lvl1pPr algn="r" defTabSz="927100">
              <a:spcBef>
                <a:spcPct val="0"/>
              </a:spcBef>
              <a:buClrTx/>
              <a:buSzTx/>
              <a:buFontTx/>
              <a:buNone/>
              <a:defRPr sz="1200" b="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fld id="{D61818D0-0F51-4FD1-BBF6-CA82BFB3838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87266596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7" y="11"/>
            <a:ext cx="2944812" cy="496889"/>
          </a:xfrm>
          <a:prstGeom prst="rect">
            <a:avLst/>
          </a:prstGeom>
          <a:noFill/>
          <a:ln>
            <a:noFill/>
          </a:ln>
        </p:spPr>
        <p:txBody>
          <a:bodyPr vert="horz" wrap="square" lIns="92679" tIns="46339" rIns="92679" bIns="46339" numCol="1" anchor="t" anchorCtr="0" compatLnSpc="1">
            <a:prstTxWarp prst="textNoShape">
              <a:avLst/>
            </a:prstTxWarp>
          </a:bodyPr>
          <a:lstStyle>
            <a:lvl1pPr algn="l" defTabSz="927100">
              <a:spcBef>
                <a:spcPct val="0"/>
              </a:spcBef>
              <a:buClrTx/>
              <a:buSzTx/>
              <a:buFontTx/>
              <a:buNone/>
              <a:defRPr sz="1200" b="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1282" y="11"/>
            <a:ext cx="2944812" cy="496889"/>
          </a:xfrm>
          <a:prstGeom prst="rect">
            <a:avLst/>
          </a:prstGeom>
          <a:noFill/>
          <a:ln>
            <a:noFill/>
          </a:ln>
        </p:spPr>
        <p:txBody>
          <a:bodyPr vert="horz" wrap="square" lIns="92679" tIns="46339" rIns="92679" bIns="46339" numCol="1" anchor="t" anchorCtr="0" compatLnSpc="1">
            <a:prstTxWarp prst="textNoShape">
              <a:avLst/>
            </a:prstTxWarp>
          </a:bodyPr>
          <a:lstStyle>
            <a:lvl1pPr algn="r" defTabSz="927100">
              <a:spcBef>
                <a:spcPct val="0"/>
              </a:spcBef>
              <a:buClrTx/>
              <a:buSzTx/>
              <a:buFontTx/>
              <a:buNone/>
              <a:defRPr sz="1200" b="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43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1363"/>
            <a:ext cx="4965700" cy="372586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1040" y="4713293"/>
            <a:ext cx="5435600" cy="4468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2679" tIns="46339" rIns="92679" bIns="4633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noProof="0"/>
              <a:t>按一下以編輯母片</a:t>
            </a:r>
          </a:p>
          <a:p>
            <a:pPr lvl="1"/>
            <a:r>
              <a:rPr lang="zh-TW" altLang="en-US" noProof="0"/>
              <a:t>第二層</a:t>
            </a:r>
          </a:p>
          <a:p>
            <a:pPr lvl="2"/>
            <a:r>
              <a:rPr lang="zh-TW" altLang="en-US" noProof="0"/>
              <a:t>第三層</a:t>
            </a:r>
          </a:p>
          <a:p>
            <a:pPr lvl="3"/>
            <a:r>
              <a:rPr lang="zh-TW" altLang="en-US" noProof="0"/>
              <a:t>第四層</a:t>
            </a:r>
          </a:p>
          <a:p>
            <a:pPr lvl="4"/>
            <a:r>
              <a:rPr lang="zh-TW" altLang="en-US" noProof="0"/>
              <a:t>第五層</a:t>
            </a:r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7" y="9428168"/>
            <a:ext cx="2944812" cy="496887"/>
          </a:xfrm>
          <a:prstGeom prst="rect">
            <a:avLst/>
          </a:prstGeom>
          <a:noFill/>
          <a:ln>
            <a:noFill/>
          </a:ln>
        </p:spPr>
        <p:txBody>
          <a:bodyPr vert="horz" wrap="square" lIns="92679" tIns="46339" rIns="92679" bIns="46339" numCol="1" anchor="b" anchorCtr="0" compatLnSpc="1">
            <a:prstTxWarp prst="textNoShape">
              <a:avLst/>
            </a:prstTxWarp>
          </a:bodyPr>
          <a:lstStyle>
            <a:lvl1pPr algn="l" defTabSz="927100">
              <a:spcBef>
                <a:spcPct val="0"/>
              </a:spcBef>
              <a:buClrTx/>
              <a:buSzTx/>
              <a:buFontTx/>
              <a:buNone/>
              <a:defRPr sz="1200" b="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12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82" y="9428168"/>
            <a:ext cx="2944812" cy="496887"/>
          </a:xfrm>
          <a:prstGeom prst="rect">
            <a:avLst/>
          </a:prstGeom>
          <a:noFill/>
          <a:ln>
            <a:noFill/>
          </a:ln>
        </p:spPr>
        <p:txBody>
          <a:bodyPr vert="horz" wrap="square" lIns="92679" tIns="46339" rIns="92679" bIns="46339" numCol="1" anchor="b" anchorCtr="0" compatLnSpc="1">
            <a:prstTxWarp prst="textNoShape">
              <a:avLst/>
            </a:prstTxWarp>
          </a:bodyPr>
          <a:lstStyle>
            <a:lvl1pPr algn="r" defTabSz="927100">
              <a:spcBef>
                <a:spcPct val="0"/>
              </a:spcBef>
              <a:buClrTx/>
              <a:buSzTx/>
              <a:buFontTx/>
              <a:buNone/>
              <a:defRPr sz="1200" b="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fld id="{AC239675-8318-4286-9383-180A81919BC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52848768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1363"/>
            <a:ext cx="4965700" cy="3725862"/>
          </a:xfrm>
          <a:ln/>
        </p:spPr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274019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434320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7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 descr="pep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0113" y="4797425"/>
            <a:ext cx="34290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8" descr="水塔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948488" y="4365625"/>
            <a:ext cx="1727200" cy="194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492375"/>
            <a:ext cx="7772400" cy="865188"/>
          </a:xfrm>
        </p:spPr>
        <p:txBody>
          <a:bodyPr/>
          <a:lstStyle>
            <a:lvl1pPr algn="ctr">
              <a:defRPr kumimoji="0"/>
            </a:lvl1pPr>
          </a:lstStyle>
          <a:p>
            <a:r>
              <a:rPr lang="zh-TW" altLang="en-US"/>
              <a:t>專案名稱</a:t>
            </a:r>
          </a:p>
        </p:txBody>
      </p:sp>
      <p:sp>
        <p:nvSpPr>
          <p:cNvPr id="8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56B5D8-D1A5-4AF4-9BF5-27C7CC00FBD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grpSp>
        <p:nvGrpSpPr>
          <p:cNvPr id="16" name="群組 15"/>
          <p:cNvGrpSpPr/>
          <p:nvPr userDrawn="1"/>
        </p:nvGrpSpPr>
        <p:grpSpPr>
          <a:xfrm>
            <a:off x="117634" y="116632"/>
            <a:ext cx="2150110" cy="333375"/>
            <a:chOff x="0" y="0"/>
            <a:chExt cx="2150110" cy="333375"/>
          </a:xfrm>
        </p:grpSpPr>
        <p:grpSp>
          <p:nvGrpSpPr>
            <p:cNvPr id="17" name="Group 10"/>
            <p:cNvGrpSpPr/>
            <p:nvPr userDrawn="1"/>
          </p:nvGrpSpPr>
          <p:grpSpPr bwMode="auto">
            <a:xfrm>
              <a:off x="0" y="0"/>
              <a:ext cx="1156791" cy="333375"/>
              <a:chOff x="0" y="0"/>
              <a:chExt cx="937" cy="246"/>
            </a:xfrm>
          </p:grpSpPr>
          <p:pic>
            <p:nvPicPr>
              <p:cNvPr id="19" name="Picture 11" descr="03"/>
              <p:cNvPicPr>
                <a:picLocks noChangeAspect="1" noChangeArrowheads="1" noCrop="1"/>
              </p:cNvPicPr>
              <p:nvPr userDrawn="1"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0" y="0"/>
                <a:ext cx="267" cy="24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" name="Picture 12" descr="ctsp2"/>
              <p:cNvPicPr>
                <a:picLocks noChangeAspect="1" noChangeArrowheads="1"/>
              </p:cNvPicPr>
              <p:nvPr userDrawn="1"/>
            </p:nvPicPr>
            <p:blipFill rotWithShape="1">
              <a:blip r:embed="rId6" cstate="print"/>
              <a:srcRect r="64035"/>
              <a:stretch/>
            </p:blipFill>
            <p:spPr bwMode="auto">
              <a:xfrm>
                <a:off x="301" y="50"/>
                <a:ext cx="636" cy="15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18" name="Picture 12" descr="ctsp2"/>
            <p:cNvPicPr>
              <a:picLocks noChangeAspect="1"/>
            </p:cNvPicPr>
            <p:nvPr userDrawn="1"/>
          </p:nvPicPr>
          <p:blipFill rotWithShape="1">
            <a:blip r:embed="rId6" cstate="print"/>
            <a:srcRect l="53867"/>
            <a:stretch/>
          </p:blipFill>
          <p:spPr bwMode="auto">
            <a:xfrm>
              <a:off x="1143000" y="66675"/>
              <a:ext cx="1007110" cy="212090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F994C1-14F3-4D6F-9455-9D9A82B5A2F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63236B-B6B1-4679-BA13-5D401C0ED66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321C3F-1552-40EB-BF3F-653D87D0DE7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7BFCB9-9ADB-4040-B7E4-2E1370AFB3F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A50812-98EA-4542-9A08-22EF384C8E3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86C649-B7B0-4EB4-8B56-6CDA5002D11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6D993C-0B95-4CB4-84A7-48DA962C762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2D362F-569B-4DBB-9A98-6E59BF8624D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C53A19-E746-4EB1-8C32-2B0F533BE0D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620713"/>
            <a:ext cx="2057400" cy="5505450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620713"/>
            <a:ext cx="6019800" cy="5505450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B4E3E5-D561-470E-8530-73902F37A04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/>
          </p:nvPr>
        </p:nvSpPr>
        <p:spPr>
          <a:xfrm>
            <a:off x="457200" y="620713"/>
            <a:ext cx="8229600" cy="5505450"/>
          </a:xfrm>
        </p:spPr>
        <p:txBody>
          <a:bodyPr/>
          <a:lstStyle/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546954-3FE4-45AA-B356-7740333C74B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B10287-9A8F-4208-9897-F3F2FAAAD1C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標題，1 個大物件與 2 個小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620713"/>
            <a:ext cx="8229600" cy="7969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CF802C-9432-42CE-B9C6-59EF1604BF9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標題，四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 sz="quarter"/>
          </p:nvPr>
        </p:nvSpPr>
        <p:spPr>
          <a:xfrm>
            <a:off x="457200" y="620713"/>
            <a:ext cx="8229600" cy="7969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187F4B-C1B8-4A6D-BE54-1795FABBDE4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60350"/>
            <a:ext cx="8229600" cy="7969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395288" y="1628775"/>
            <a:ext cx="4038600" cy="4525963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86288" y="1628775"/>
            <a:ext cx="4038600" cy="4525963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A5324C-7EFD-4685-AEC3-DA7E40A6889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標題及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60350"/>
            <a:ext cx="8229600" cy="7969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表格版面配置區 2"/>
          <p:cNvSpPr>
            <a:spLocks noGrp="1"/>
          </p:cNvSpPr>
          <p:nvPr>
            <p:ph type="tbl" idx="1"/>
          </p:nvPr>
        </p:nvSpPr>
        <p:spPr>
          <a:xfrm>
            <a:off x="395288" y="1628775"/>
            <a:ext cx="8229600" cy="4525963"/>
          </a:xfrm>
        </p:spPr>
        <p:txBody>
          <a:bodyPr/>
          <a:lstStyle/>
          <a:p>
            <a:pPr lvl="0"/>
            <a:endParaRPr lang="zh-TW" altLang="en-US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334A2E-39F5-47E7-B10C-168C6C2E8BF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3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9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60350"/>
            <a:ext cx="8229600" cy="79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專案名稱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5288" y="1628775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SzTx/>
              <a:buFontTx/>
              <a:buNone/>
              <a:defRPr sz="1400" b="0">
                <a:latin typeface="Arial" pitchFamily="34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buClrTx/>
              <a:buSzTx/>
              <a:buFontTx/>
              <a:buNone/>
              <a:defRPr sz="1400" b="0">
                <a:latin typeface="Arial" pitchFamily="34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SzTx/>
              <a:buFontTx/>
              <a:buNone/>
              <a:defRPr sz="1400" b="0">
                <a:latin typeface="Arial" pitchFamily="34" charset="0"/>
                <a:ea typeface="新細明體" pitchFamily="18" charset="-120"/>
              </a:defRPr>
            </a:lvl1pPr>
          </a:lstStyle>
          <a:p>
            <a:pPr>
              <a:defRPr/>
            </a:pPr>
            <a:fld id="{321862CD-5D00-4603-AD45-A9EDD47A943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1032" name="投影片編號版面配置區 3"/>
          <p:cNvSpPr txBox="1">
            <a:spLocks noGrp="1"/>
          </p:cNvSpPr>
          <p:nvPr/>
        </p:nvSpPr>
        <p:spPr bwMode="auto">
          <a:xfrm>
            <a:off x="7046913" y="6597650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eaLnBrk="0" hangingPunct="0">
              <a:defRPr kumimoji="1" sz="28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 eaLnBrk="0" hangingPunct="0">
              <a:defRPr kumimoji="1" sz="28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 eaLnBrk="0" hangingPunct="0">
              <a:defRPr kumimoji="1" sz="28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 eaLnBrk="0" hangingPunct="0">
              <a:defRPr kumimoji="1" sz="28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 eaLnBrk="0" hangingPunct="0">
              <a:defRPr kumimoji="1" sz="28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algn="just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itchFamily="2" charset="2"/>
              <a:buChar char="p"/>
              <a:defRPr kumimoji="1" sz="28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algn="just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itchFamily="2" charset="2"/>
              <a:buChar char="p"/>
              <a:defRPr kumimoji="1" sz="28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algn="just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itchFamily="2" charset="2"/>
              <a:buChar char="p"/>
              <a:defRPr kumimoji="1" sz="28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algn="just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itchFamily="2" charset="2"/>
              <a:buChar char="p"/>
              <a:defRPr kumimoji="1" sz="28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algn="r" eaLnBrk="1" hangingPunct="1">
              <a:defRPr/>
            </a:pPr>
            <a:fld id="{F5C9D37A-42D6-4078-8293-5613B2AB56F4}" type="slidenum">
              <a:rPr lang="en-US" altLang="zh-TW" sz="1400" b="0" smtClean="0">
                <a:latin typeface="Arial" pitchFamily="34" charset="0"/>
                <a:ea typeface="新細明體" pitchFamily="18" charset="-120"/>
              </a:rPr>
              <a:pPr algn="r" eaLnBrk="1" hangingPunct="1">
                <a:defRPr/>
              </a:pPr>
              <a:t>‹#›</a:t>
            </a:fld>
            <a:endParaRPr lang="en-US" altLang="zh-TW" sz="1400" b="0">
              <a:latin typeface="Arial" pitchFamily="34" charset="0"/>
              <a:ea typeface="新細明體" pitchFamily="18" charset="-120"/>
            </a:endParaRPr>
          </a:p>
        </p:txBody>
      </p:sp>
      <p:pic>
        <p:nvPicPr>
          <p:cNvPr id="1033" name="Picture 11"/>
          <p:cNvPicPr>
            <a:picLocks noChangeAspect="1" noChangeArrowheads="1"/>
          </p:cNvPicPr>
          <p:nvPr/>
        </p:nvPicPr>
        <p:blipFill>
          <a:blip r:embed="rId2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5288" y="1133475"/>
            <a:ext cx="560387" cy="22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4" name="Picture 12"/>
          <p:cNvPicPr>
            <a:picLocks noChangeAspect="1" noChangeArrowheads="1"/>
          </p:cNvPicPr>
          <p:nvPr/>
        </p:nvPicPr>
        <p:blipFill>
          <a:blip r:embed="rId2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31888" y="1133475"/>
            <a:ext cx="560387" cy="22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5" name="Picture 13"/>
          <p:cNvPicPr>
            <a:picLocks noChangeAspect="1" noChangeArrowheads="1"/>
          </p:cNvPicPr>
          <p:nvPr/>
        </p:nvPicPr>
        <p:blipFill>
          <a:blip r:embed="rId2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46225" y="1133475"/>
            <a:ext cx="560388" cy="22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6" name="Picture 14"/>
          <p:cNvPicPr>
            <a:picLocks noChangeAspect="1" noChangeArrowheads="1"/>
          </p:cNvPicPr>
          <p:nvPr/>
        </p:nvPicPr>
        <p:blipFill>
          <a:blip r:embed="rId2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82825" y="1133475"/>
            <a:ext cx="560388" cy="22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7" name="Picture 15"/>
          <p:cNvPicPr>
            <a:picLocks noChangeAspect="1" noChangeArrowheads="1"/>
          </p:cNvPicPr>
          <p:nvPr/>
        </p:nvPicPr>
        <p:blipFill>
          <a:blip r:embed="rId2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627313" y="1133475"/>
            <a:ext cx="560387" cy="22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8" name="Picture 16"/>
          <p:cNvPicPr>
            <a:picLocks noChangeAspect="1" noChangeArrowheads="1"/>
          </p:cNvPicPr>
          <p:nvPr/>
        </p:nvPicPr>
        <p:blipFill>
          <a:blip r:embed="rId2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63913" y="1133475"/>
            <a:ext cx="560387" cy="22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9" name="Picture 17"/>
          <p:cNvPicPr>
            <a:picLocks noChangeAspect="1" noChangeArrowheads="1"/>
          </p:cNvPicPr>
          <p:nvPr/>
        </p:nvPicPr>
        <p:blipFill>
          <a:blip r:embed="rId2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068763" y="1133475"/>
            <a:ext cx="560387" cy="22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40" name="Picture 18"/>
          <p:cNvPicPr>
            <a:picLocks noChangeAspect="1" noChangeArrowheads="1"/>
          </p:cNvPicPr>
          <p:nvPr/>
        </p:nvPicPr>
        <p:blipFill>
          <a:blip r:embed="rId2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59338" y="1125538"/>
            <a:ext cx="560387" cy="22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41" name="Picture 19"/>
          <p:cNvPicPr>
            <a:picLocks noChangeAspect="1" noChangeArrowheads="1"/>
          </p:cNvPicPr>
          <p:nvPr/>
        </p:nvPicPr>
        <p:blipFill>
          <a:blip r:embed="rId2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95938" y="1125538"/>
            <a:ext cx="560387" cy="22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42" name="Picture 20"/>
          <p:cNvPicPr>
            <a:picLocks noChangeAspect="1" noChangeArrowheads="1"/>
          </p:cNvPicPr>
          <p:nvPr/>
        </p:nvPicPr>
        <p:blipFill>
          <a:blip r:embed="rId2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300788" y="1133475"/>
            <a:ext cx="560387" cy="22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43" name="Picture 21"/>
          <p:cNvPicPr>
            <a:picLocks noChangeAspect="1" noChangeArrowheads="1"/>
          </p:cNvPicPr>
          <p:nvPr/>
        </p:nvPicPr>
        <p:blipFill>
          <a:blip r:embed="rId2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677025" y="1133475"/>
            <a:ext cx="560388" cy="22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44" name="Picture 22"/>
          <p:cNvPicPr>
            <a:picLocks noChangeAspect="1" noChangeArrowheads="1"/>
          </p:cNvPicPr>
          <p:nvPr/>
        </p:nvPicPr>
        <p:blipFill>
          <a:blip r:embed="rId2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27088" y="1133475"/>
            <a:ext cx="560387" cy="22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45" name="Picture 23"/>
          <p:cNvPicPr>
            <a:picLocks noChangeAspect="1" noChangeArrowheads="1"/>
          </p:cNvPicPr>
          <p:nvPr/>
        </p:nvPicPr>
        <p:blipFill>
          <a:blip r:embed="rId2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24050" y="1133475"/>
            <a:ext cx="560388" cy="22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46" name="Picture 24"/>
          <p:cNvPicPr>
            <a:picLocks noChangeAspect="1" noChangeArrowheads="1"/>
          </p:cNvPicPr>
          <p:nvPr/>
        </p:nvPicPr>
        <p:blipFill>
          <a:blip r:embed="rId2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87675" y="1125538"/>
            <a:ext cx="560388" cy="22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47" name="Picture 25"/>
          <p:cNvPicPr>
            <a:picLocks noChangeAspect="1" noChangeArrowheads="1"/>
          </p:cNvPicPr>
          <p:nvPr/>
        </p:nvPicPr>
        <p:blipFill>
          <a:blip r:embed="rId2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24275" y="1133475"/>
            <a:ext cx="560388" cy="22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48" name="Picture 26"/>
          <p:cNvPicPr>
            <a:picLocks noChangeAspect="1" noChangeArrowheads="1"/>
          </p:cNvPicPr>
          <p:nvPr/>
        </p:nvPicPr>
        <p:blipFill>
          <a:blip r:embed="rId2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443413" y="1133475"/>
            <a:ext cx="560387" cy="22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49" name="Picture 27"/>
          <p:cNvPicPr>
            <a:picLocks noChangeAspect="1" noChangeArrowheads="1"/>
          </p:cNvPicPr>
          <p:nvPr/>
        </p:nvPicPr>
        <p:blipFill>
          <a:blip r:embed="rId2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35575" y="1133475"/>
            <a:ext cx="560388" cy="22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50" name="Picture 28"/>
          <p:cNvPicPr>
            <a:picLocks noChangeAspect="1" noChangeArrowheads="1"/>
          </p:cNvPicPr>
          <p:nvPr/>
        </p:nvPicPr>
        <p:blipFill>
          <a:blip r:embed="rId2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956300" y="1133475"/>
            <a:ext cx="560388" cy="22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51" name="Picture 29"/>
          <p:cNvPicPr>
            <a:picLocks noChangeAspect="1" noChangeArrowheads="1"/>
          </p:cNvPicPr>
          <p:nvPr/>
        </p:nvPicPr>
        <p:blipFill>
          <a:blip r:embed="rId2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5288" y="1133475"/>
            <a:ext cx="560387" cy="22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52" name="Picture 30"/>
          <p:cNvPicPr>
            <a:picLocks noChangeAspect="1" noChangeArrowheads="1"/>
          </p:cNvPicPr>
          <p:nvPr/>
        </p:nvPicPr>
        <p:blipFill>
          <a:blip r:embed="rId2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5650" y="1133475"/>
            <a:ext cx="560388" cy="22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53" name="Picture 31"/>
          <p:cNvPicPr>
            <a:picLocks noChangeAspect="1" noChangeArrowheads="1"/>
          </p:cNvPicPr>
          <p:nvPr/>
        </p:nvPicPr>
        <p:blipFill>
          <a:blip r:embed="rId2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31888" y="1133475"/>
            <a:ext cx="560387" cy="22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54" name="Picture 32"/>
          <p:cNvPicPr>
            <a:picLocks noChangeAspect="1" noChangeArrowheads="1"/>
          </p:cNvPicPr>
          <p:nvPr/>
        </p:nvPicPr>
        <p:blipFill>
          <a:blip r:embed="rId2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46225" y="1133475"/>
            <a:ext cx="560388" cy="22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55" name="Picture 33"/>
          <p:cNvPicPr>
            <a:picLocks noChangeAspect="1" noChangeArrowheads="1"/>
          </p:cNvPicPr>
          <p:nvPr/>
        </p:nvPicPr>
        <p:blipFill>
          <a:blip r:embed="rId2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06588" y="1133475"/>
            <a:ext cx="560387" cy="22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56" name="Picture 34"/>
          <p:cNvPicPr>
            <a:picLocks noChangeAspect="1" noChangeArrowheads="1"/>
          </p:cNvPicPr>
          <p:nvPr/>
        </p:nvPicPr>
        <p:blipFill>
          <a:blip r:embed="rId2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82825" y="1133475"/>
            <a:ext cx="560388" cy="22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57" name="Picture 35"/>
          <p:cNvPicPr>
            <a:picLocks noChangeAspect="1" noChangeArrowheads="1"/>
          </p:cNvPicPr>
          <p:nvPr/>
        </p:nvPicPr>
        <p:blipFill>
          <a:blip r:embed="rId2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627313" y="1133475"/>
            <a:ext cx="560387" cy="22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58" name="Picture 36"/>
          <p:cNvPicPr>
            <a:picLocks noChangeAspect="1" noChangeArrowheads="1"/>
          </p:cNvPicPr>
          <p:nvPr/>
        </p:nvPicPr>
        <p:blipFill>
          <a:blip r:embed="rId2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87675" y="1133475"/>
            <a:ext cx="560388" cy="22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59" name="Picture 37"/>
          <p:cNvPicPr>
            <a:picLocks noChangeAspect="1" noChangeArrowheads="1"/>
          </p:cNvPicPr>
          <p:nvPr/>
        </p:nvPicPr>
        <p:blipFill>
          <a:blip r:embed="rId2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63913" y="1133475"/>
            <a:ext cx="560387" cy="22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60" name="Picture 38"/>
          <p:cNvPicPr>
            <a:picLocks noChangeAspect="1" noChangeArrowheads="1"/>
          </p:cNvPicPr>
          <p:nvPr/>
        </p:nvPicPr>
        <p:blipFill>
          <a:blip r:embed="rId2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08400" y="1133475"/>
            <a:ext cx="560388" cy="22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61" name="Picture 39"/>
          <p:cNvPicPr>
            <a:picLocks noChangeAspect="1" noChangeArrowheads="1"/>
          </p:cNvPicPr>
          <p:nvPr/>
        </p:nvPicPr>
        <p:blipFill>
          <a:blip r:embed="rId2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068763" y="1133475"/>
            <a:ext cx="560387" cy="22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62" name="Picture 40"/>
          <p:cNvPicPr>
            <a:picLocks noChangeAspect="1" noChangeArrowheads="1"/>
          </p:cNvPicPr>
          <p:nvPr/>
        </p:nvPicPr>
        <p:blipFill>
          <a:blip r:embed="rId2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445000" y="1133475"/>
            <a:ext cx="560388" cy="22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63" name="Picture 41"/>
          <p:cNvPicPr>
            <a:picLocks noChangeAspect="1" noChangeArrowheads="1"/>
          </p:cNvPicPr>
          <p:nvPr/>
        </p:nvPicPr>
        <p:blipFill>
          <a:blip r:embed="rId2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59338" y="1125538"/>
            <a:ext cx="560387" cy="22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64" name="Picture 42"/>
          <p:cNvPicPr>
            <a:picLocks noChangeAspect="1" noChangeArrowheads="1"/>
          </p:cNvPicPr>
          <p:nvPr/>
        </p:nvPicPr>
        <p:blipFill>
          <a:blip r:embed="rId2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19700" y="1125538"/>
            <a:ext cx="560388" cy="22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65" name="Picture 43"/>
          <p:cNvPicPr>
            <a:picLocks noChangeAspect="1" noChangeArrowheads="1"/>
          </p:cNvPicPr>
          <p:nvPr/>
        </p:nvPicPr>
        <p:blipFill>
          <a:blip r:embed="rId2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95938" y="1125538"/>
            <a:ext cx="560387" cy="22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66" name="Picture 44"/>
          <p:cNvPicPr>
            <a:picLocks noChangeAspect="1" noChangeArrowheads="1"/>
          </p:cNvPicPr>
          <p:nvPr/>
        </p:nvPicPr>
        <p:blipFill>
          <a:blip r:embed="rId2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940425" y="1133475"/>
            <a:ext cx="560388" cy="22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67" name="Picture 45"/>
          <p:cNvPicPr>
            <a:picLocks noChangeAspect="1" noChangeArrowheads="1"/>
          </p:cNvPicPr>
          <p:nvPr/>
        </p:nvPicPr>
        <p:blipFill>
          <a:blip r:embed="rId2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300788" y="1133475"/>
            <a:ext cx="560387" cy="22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68" name="Picture 46"/>
          <p:cNvPicPr>
            <a:picLocks noChangeAspect="1" noChangeArrowheads="1"/>
          </p:cNvPicPr>
          <p:nvPr/>
        </p:nvPicPr>
        <p:blipFill>
          <a:blip r:embed="rId2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677025" y="1133475"/>
            <a:ext cx="560388" cy="22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9" name="群組 48"/>
          <p:cNvGrpSpPr/>
          <p:nvPr userDrawn="1"/>
        </p:nvGrpSpPr>
        <p:grpSpPr>
          <a:xfrm>
            <a:off x="0" y="-719"/>
            <a:ext cx="2150110" cy="333375"/>
            <a:chOff x="0" y="0"/>
            <a:chExt cx="2150110" cy="333375"/>
          </a:xfrm>
        </p:grpSpPr>
        <p:grpSp>
          <p:nvGrpSpPr>
            <p:cNvPr id="50" name="Group 10"/>
            <p:cNvGrpSpPr/>
            <p:nvPr userDrawn="1"/>
          </p:nvGrpSpPr>
          <p:grpSpPr bwMode="auto">
            <a:xfrm>
              <a:off x="0" y="0"/>
              <a:ext cx="1156791" cy="333375"/>
              <a:chOff x="0" y="0"/>
              <a:chExt cx="937" cy="246"/>
            </a:xfrm>
          </p:grpSpPr>
          <p:pic>
            <p:nvPicPr>
              <p:cNvPr id="52" name="Picture 11" descr="03"/>
              <p:cNvPicPr>
                <a:picLocks noChangeAspect="1" noChangeArrowheads="1" noCrop="1"/>
              </p:cNvPicPr>
              <p:nvPr userDrawn="1"/>
            </p:nvPicPr>
            <p:blipFill>
              <a:blip r:embed="rId21" cstate="print"/>
              <a:srcRect/>
              <a:stretch>
                <a:fillRect/>
              </a:stretch>
            </p:blipFill>
            <p:spPr bwMode="auto">
              <a:xfrm>
                <a:off x="0" y="0"/>
                <a:ext cx="267" cy="24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53" name="Picture 12" descr="ctsp2"/>
              <p:cNvPicPr>
                <a:picLocks noChangeAspect="1" noChangeArrowheads="1"/>
              </p:cNvPicPr>
              <p:nvPr userDrawn="1"/>
            </p:nvPicPr>
            <p:blipFill rotWithShape="1">
              <a:blip r:embed="rId22" cstate="print"/>
              <a:srcRect r="64035"/>
              <a:stretch/>
            </p:blipFill>
            <p:spPr bwMode="auto">
              <a:xfrm>
                <a:off x="301" y="50"/>
                <a:ext cx="636" cy="15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51" name="Picture 12" descr="ctsp2"/>
            <p:cNvPicPr>
              <a:picLocks noChangeAspect="1"/>
            </p:cNvPicPr>
            <p:nvPr userDrawn="1"/>
          </p:nvPicPr>
          <p:blipFill rotWithShape="1">
            <a:blip r:embed="rId22" cstate="print"/>
            <a:srcRect l="53867"/>
            <a:stretch/>
          </p:blipFill>
          <p:spPr bwMode="auto">
            <a:xfrm>
              <a:off x="1143000" y="66675"/>
              <a:ext cx="1007110" cy="212090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8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  <p:sldLayoutId id="2147483912" r:id="rId12"/>
    <p:sldLayoutId id="2147483913" r:id="rId13"/>
    <p:sldLayoutId id="2147483914" r:id="rId14"/>
    <p:sldLayoutId id="2147483915" r:id="rId15"/>
    <p:sldLayoutId id="2147483916" r:id="rId16"/>
    <p:sldLayoutId id="2147483917" r:id="rId17"/>
  </p:sldLayoutIdLst>
  <p:transition>
    <p:random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rgbClr val="993300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rgbClr val="993300"/>
          </a:solidFill>
          <a:latin typeface="Arial" pitchFamily="34" charset="0"/>
          <a:ea typeface="標楷體" pitchFamily="65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rgbClr val="993300"/>
          </a:solidFill>
          <a:latin typeface="Arial" pitchFamily="34" charset="0"/>
          <a:ea typeface="標楷體" pitchFamily="65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rgbClr val="993300"/>
          </a:solidFill>
          <a:latin typeface="Arial" pitchFamily="34" charset="0"/>
          <a:ea typeface="標楷體" pitchFamily="65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rgbClr val="993300"/>
          </a:solidFill>
          <a:latin typeface="Arial" pitchFamily="34" charset="0"/>
          <a:ea typeface="標楷體" pitchFamily="65" charset="-120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latin typeface="Arial" pitchFamily="34" charset="0"/>
          <a:ea typeface="標楷體" pitchFamily="65" charset="-120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latin typeface="Arial" pitchFamily="34" charset="0"/>
          <a:ea typeface="標楷體" pitchFamily="65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latin typeface="Arial" pitchFamily="34" charset="0"/>
          <a:ea typeface="標楷體" pitchFamily="65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latin typeface="Arial" pitchFamily="34" charset="0"/>
          <a:ea typeface="標楷體" pitchFamily="65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Ø"/>
        <a:defRPr kumimoji="1" sz="3200">
          <a:solidFill>
            <a:srgbClr val="0000CC"/>
          </a:solidFill>
          <a:latin typeface="+mn-lt"/>
          <a:ea typeface="標楷體" pitchFamily="65" charset="-12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ü"/>
        <a:defRPr kumimoji="1" sz="2800">
          <a:solidFill>
            <a:srgbClr val="009900"/>
          </a:solidFill>
          <a:latin typeface="+mn-lt"/>
          <a:ea typeface="標楷體" pitchFamily="65" charset="-12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rgbClr val="9900CC"/>
          </a:solidFill>
          <a:latin typeface="+mn-lt"/>
          <a:ea typeface="標楷體" pitchFamily="65" charset="-12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標楷體" pitchFamily="65" charset="-12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標楷體" pitchFamily="65" charset="-12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sv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sv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sv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251520" y="1412875"/>
            <a:ext cx="8497193" cy="1587500"/>
          </a:xfrm>
        </p:spPr>
        <p:txBody>
          <a:bodyPr/>
          <a:lstStyle/>
          <a:p>
            <a:pPr marL="0" indent="0" algn="ctr">
              <a:buFontTx/>
              <a:buNone/>
              <a:defRPr/>
            </a:pPr>
            <a:r>
              <a:rPr lang="zh-TW" altLang="zh-TW" sz="54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事業及污水下水道系統廢</a:t>
            </a:r>
            <a:r>
              <a:rPr lang="en-US" altLang="zh-TW" sz="54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zh-TW" sz="54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污</a:t>
            </a:r>
            <a:r>
              <a:rPr lang="en-US" altLang="zh-TW" sz="54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zh-TW" sz="54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水管理系統操作</a:t>
            </a:r>
            <a:r>
              <a:rPr lang="zh-TW" altLang="en-US" sz="54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說明會</a:t>
            </a: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467493" y="4729435"/>
            <a:ext cx="8208963" cy="1003821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algn="ctr">
              <a:spcBef>
                <a:spcPct val="20000"/>
              </a:spcBef>
              <a:defRPr/>
            </a:pPr>
            <a:r>
              <a:rPr kumimoji="0" lang="zh-TW" altLang="en-US" dirty="0"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衛宇科技股份有限公司</a:t>
            </a:r>
            <a:endParaRPr kumimoji="0" lang="en-US" altLang="zh-TW" dirty="0">
              <a:solidFill>
                <a:srgbClr val="0066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>
              <a:spcBef>
                <a:spcPct val="20000"/>
              </a:spcBef>
              <a:defRPr/>
            </a:pPr>
            <a:r>
              <a:rPr kumimoji="0" lang="zh-TW" altLang="en-US" dirty="0"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中華民國</a:t>
            </a:r>
            <a:r>
              <a:rPr kumimoji="0" lang="en-US" altLang="zh-TW" dirty="0"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115</a:t>
            </a:r>
            <a:r>
              <a:rPr kumimoji="0" lang="zh-TW" altLang="en-US" dirty="0"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kumimoji="0" lang="en-US" altLang="zh-TW" dirty="0"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4</a:t>
            </a:r>
            <a:r>
              <a:rPr kumimoji="0" lang="zh-TW" altLang="en-US" dirty="0"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kumimoji="0" lang="en-US" altLang="zh-TW" dirty="0"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22</a:t>
            </a:r>
            <a:r>
              <a:rPr kumimoji="0" lang="zh-TW" altLang="en-US" dirty="0"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日</a:t>
            </a:r>
          </a:p>
        </p:txBody>
      </p:sp>
    </p:spTree>
  </p:cSld>
  <p:clrMapOvr>
    <a:masterClrMapping/>
  </p:clrMapOvr>
  <p:transition>
    <p:random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85E1A38-977A-7D83-57B5-14BE395F4E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前言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CF3006C4-39BD-C156-D2D5-EF19E00C5B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28775"/>
            <a:ext cx="8075240" cy="4525963"/>
          </a:xfrm>
        </p:spPr>
        <p:txBody>
          <a:bodyPr/>
          <a:lstStyle/>
          <a:p>
            <a:r>
              <a:rPr lang="zh-TW" altLang="en-US" dirty="0">
                <a:solidFill>
                  <a:srgbClr val="0000FF"/>
                </a:solidFill>
              </a:rPr>
              <a:t>因應近</a:t>
            </a:r>
            <a:r>
              <a:rPr lang="en-US" altLang="zh-TW" dirty="0">
                <a:solidFill>
                  <a:srgbClr val="0000FF"/>
                </a:solidFill>
              </a:rPr>
              <a:t>2</a:t>
            </a:r>
            <a:r>
              <a:rPr lang="zh-TW" altLang="en-US" dirty="0">
                <a:solidFill>
                  <a:srgbClr val="0000FF"/>
                </a:solidFill>
              </a:rPr>
              <a:t>年許可審查辦法及申報管理辦法修正，水系統配合</a:t>
            </a:r>
            <a:r>
              <a:rPr lang="zh-TW" altLang="zh-TW" dirty="0">
                <a:solidFill>
                  <a:srgbClr val="0000FF"/>
                </a:solidFill>
              </a:rPr>
              <a:t>新增及優化調整系統功能</a:t>
            </a:r>
            <a:endParaRPr lang="en-US" altLang="zh-TW" dirty="0">
              <a:solidFill>
                <a:srgbClr val="0000FF"/>
              </a:solidFill>
            </a:endParaRPr>
          </a:p>
          <a:p>
            <a:endParaRPr lang="en-US" altLang="zh-TW" dirty="0">
              <a:solidFill>
                <a:srgbClr val="0000FF"/>
              </a:solidFill>
            </a:endParaRPr>
          </a:p>
          <a:p>
            <a:r>
              <a:rPr lang="zh-TW" altLang="en-US" dirty="0">
                <a:solidFill>
                  <a:srgbClr val="0000FF"/>
                </a:solidFill>
              </a:rPr>
              <a:t>針對</a:t>
            </a:r>
            <a:r>
              <a:rPr lang="zh-TW" altLang="zh-TW" dirty="0">
                <a:solidFill>
                  <a:srgbClr val="0000FF"/>
                </a:solidFill>
              </a:rPr>
              <a:t>現行園區污水下水道用戶採樣、計費、巡查工作紀錄等相關作業程序進行說明</a:t>
            </a:r>
            <a:endParaRPr lang="zh-TW" altLang="en-US" dirty="0">
              <a:solidFill>
                <a:srgbClr val="0000FF"/>
              </a:solidFill>
            </a:endParaRPr>
          </a:p>
        </p:txBody>
      </p:sp>
      <p:pic>
        <p:nvPicPr>
          <p:cNvPr id="8" name="圖形 7" descr="教室 以實心填滿">
            <a:extLst>
              <a:ext uri="{FF2B5EF4-FFF2-40B4-BE49-F238E27FC236}">
                <a16:creationId xmlns:a16="http://schemas.microsoft.com/office/drawing/2014/main" id="{87B4B541-8671-7031-BC0C-74C9DFC17AE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444208" y="4539134"/>
            <a:ext cx="1944216" cy="1944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42521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C34FCBF-9818-42A2-5AA4-D763F142C0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壹、</a:t>
            </a:r>
            <a:r>
              <a:rPr lang="zh-TW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水系統申報相關法規說明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51B44C17-36A9-3BCC-75B9-505A2672D9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1412776"/>
            <a:ext cx="8640960" cy="4387949"/>
          </a:xfrm>
        </p:spPr>
        <p:txBody>
          <a:bodyPr/>
          <a:lstStyle/>
          <a:p>
            <a:r>
              <a:rPr lang="zh-TW" altLang="en-US" b="1" spc="4" dirty="0">
                <a:solidFill>
                  <a:srgbClr val="008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水污染防治措施計畫及許可申請審查管理辦法</a:t>
            </a:r>
            <a:r>
              <a:rPr lang="en-US" altLang="zh-TW" b="1" spc="4" dirty="0">
                <a:solidFill>
                  <a:srgbClr val="008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§49-1</a:t>
            </a:r>
          </a:p>
          <a:p>
            <a:pPr lvl="1"/>
            <a:r>
              <a:rPr lang="zh-TW" altLang="en-US" dirty="0">
                <a:solidFill>
                  <a:schemeClr val="tx1"/>
                </a:solidFill>
              </a:rPr>
              <a:t>事業或污水下水道系統辦理水措計畫或許可證（文件）之申請、變更或展延前，須先繪製全廠（場）</a:t>
            </a:r>
            <a:r>
              <a:rPr lang="zh-TW" altLang="en-US" dirty="0">
                <a:solidFill>
                  <a:srgbClr val="FF0000"/>
                </a:solidFill>
              </a:rPr>
              <a:t>空氣、水、廢棄物、毒性及關注化學物質</a:t>
            </a:r>
            <a:r>
              <a:rPr lang="zh-TW" altLang="en-US" dirty="0">
                <a:solidFill>
                  <a:schemeClr val="tx1"/>
                </a:solidFill>
              </a:rPr>
              <a:t>污染流向示意圖，檢視污染在不同介質間之流向及在各類環保許可證（文件）間之關連。</a:t>
            </a:r>
          </a:p>
        </p:txBody>
      </p:sp>
      <p:sp>
        <p:nvSpPr>
          <p:cNvPr id="5" name="波浪 4">
            <a:extLst>
              <a:ext uri="{FF2B5EF4-FFF2-40B4-BE49-F238E27FC236}">
                <a16:creationId xmlns:a16="http://schemas.microsoft.com/office/drawing/2014/main" id="{E17E27C3-9996-D77A-EFDB-FA11847BC177}"/>
              </a:ext>
            </a:extLst>
          </p:cNvPr>
          <p:cNvSpPr/>
          <p:nvPr/>
        </p:nvSpPr>
        <p:spPr>
          <a:xfrm>
            <a:off x="7710845" y="1057275"/>
            <a:ext cx="975955" cy="409704"/>
          </a:xfrm>
          <a:prstGeom prst="wave">
            <a:avLst/>
          </a:prstGeom>
          <a:solidFill>
            <a:srgbClr val="FFCC66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600" dirty="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113.1.11</a:t>
            </a:r>
            <a:endParaRPr lang="zh-TW" altLang="en-US" sz="1600" dirty="0">
              <a:solidFill>
                <a:schemeClr val="tx1"/>
              </a:solidFill>
              <a:latin typeface="Arial" panose="020B0604020202020204" pitchFamily="34" charset="0"/>
              <a:ea typeface="微軟正黑體" panose="020B0604030504040204" pitchFamily="34" charset="-120"/>
              <a:cs typeface="Arial" panose="020B0604020202020204" pitchFamily="34" charset="0"/>
            </a:endParaRPr>
          </a:p>
        </p:txBody>
      </p:sp>
      <p:pic>
        <p:nvPicPr>
          <p:cNvPr id="21" name="圖形 20" descr="工廠 以實心填滿">
            <a:extLst>
              <a:ext uri="{FF2B5EF4-FFF2-40B4-BE49-F238E27FC236}">
                <a16:creationId xmlns:a16="http://schemas.microsoft.com/office/drawing/2014/main" id="{8E9BAB90-F9D3-D8D9-C5AA-D95EA04150D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7164288" y="5013176"/>
            <a:ext cx="1303872" cy="1303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76630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E76CF3-D908-9497-1FB7-0F90FA4EE1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C4B92BF-90F5-F52E-39F2-B484DC22BC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壹、</a:t>
            </a:r>
            <a:r>
              <a:rPr lang="zh-TW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水系統申報相關法規說明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BD968EE5-D5C8-7FB9-A52C-6B2B79DE40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1412776"/>
            <a:ext cx="8640960" cy="5184874"/>
          </a:xfrm>
        </p:spPr>
        <p:txBody>
          <a:bodyPr/>
          <a:lstStyle/>
          <a:p>
            <a:r>
              <a:rPr lang="zh-TW" altLang="en-US" b="1" spc="4" dirty="0">
                <a:solidFill>
                  <a:srgbClr val="008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水污染防治措施及檢測申報管理辦法</a:t>
            </a:r>
            <a:r>
              <a:rPr lang="en-US" altLang="zh-TW" b="1" spc="4" dirty="0">
                <a:solidFill>
                  <a:srgbClr val="008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§49-12</a:t>
            </a:r>
          </a:p>
          <a:p>
            <a:pPr lvl="1"/>
            <a:r>
              <a:rPr lang="zh-TW" altLang="en-US" dirty="0">
                <a:solidFill>
                  <a:schemeClr val="tx1"/>
                </a:solidFill>
              </a:rPr>
              <a:t>事業或污水下水道系統</a:t>
            </a:r>
            <a:r>
              <a:rPr lang="zh-TW" altLang="en-US" dirty="0">
                <a:solidFill>
                  <a:srgbClr val="FF0000"/>
                </a:solidFill>
              </a:rPr>
              <a:t>符合附表</a:t>
            </a:r>
            <a:r>
              <a:rPr lang="zh-TW" altLang="en-US" dirty="0">
                <a:solidFill>
                  <a:schemeClr val="tx1"/>
                </a:solidFill>
              </a:rPr>
              <a:t>五所列業別及規模者，於申請、變更或展延水措計畫或許可證（文件）時，其廢（污）水或污泥處理評估優先採行附表五所列之</a:t>
            </a:r>
            <a:r>
              <a:rPr lang="zh-TW" altLang="en-US" dirty="0">
                <a:solidFill>
                  <a:srgbClr val="FF0000"/>
                </a:solidFill>
              </a:rPr>
              <a:t>最佳可行控制技術</a:t>
            </a:r>
            <a:endParaRPr lang="zh-TW" altLang="en-US" sz="2000" dirty="0">
              <a:solidFill>
                <a:srgbClr val="FF0000"/>
              </a:solidFill>
            </a:endParaRPr>
          </a:p>
        </p:txBody>
      </p:sp>
      <p:graphicFrame>
        <p:nvGraphicFramePr>
          <p:cNvPr id="4" name="表格 3">
            <a:extLst>
              <a:ext uri="{FF2B5EF4-FFF2-40B4-BE49-F238E27FC236}">
                <a16:creationId xmlns:a16="http://schemas.microsoft.com/office/drawing/2014/main" id="{8F428A22-AD0F-B424-22D7-58958C48F09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9564161"/>
              </p:ext>
            </p:extLst>
          </p:nvPr>
        </p:nvGraphicFramePr>
        <p:xfrm>
          <a:off x="431540" y="4424596"/>
          <a:ext cx="8280919" cy="2041255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{3C2FFA5D-87B4-456A-9821-1D502468CF0F}</a:tableStyleId>
              </a:tblPr>
              <a:tblGrid>
                <a:gridCol w="2602575">
                  <a:extLst>
                    <a:ext uri="{9D8B030D-6E8A-4147-A177-3AD203B41FA5}">
                      <a16:colId xmlns:a16="http://schemas.microsoft.com/office/drawing/2014/main" val="649273253"/>
                    </a:ext>
                  </a:extLst>
                </a:gridCol>
                <a:gridCol w="3068027">
                  <a:extLst>
                    <a:ext uri="{9D8B030D-6E8A-4147-A177-3AD203B41FA5}">
                      <a16:colId xmlns:a16="http://schemas.microsoft.com/office/drawing/2014/main" val="3015088528"/>
                    </a:ext>
                  </a:extLst>
                </a:gridCol>
                <a:gridCol w="2610317">
                  <a:extLst>
                    <a:ext uri="{9D8B030D-6E8A-4147-A177-3AD203B41FA5}">
                      <a16:colId xmlns:a16="http://schemas.microsoft.com/office/drawing/2014/main" val="1459247027"/>
                    </a:ext>
                  </a:extLst>
                </a:gridCol>
              </a:tblGrid>
              <a:tr h="42816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zh-TW" sz="1400" b="0" kern="1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ea"/>
                          <a:ea typeface="+mj-ea"/>
                        </a:rPr>
                        <a:t>事業或污水下</a:t>
                      </a:r>
                    </a:p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zh-TW" sz="1400" b="0" kern="1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ea"/>
                          <a:ea typeface="+mj-ea"/>
                        </a:rPr>
                        <a:t>水道系統別</a:t>
                      </a:r>
                      <a:endParaRPr lang="zh-TW" sz="1400" b="0" kern="10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+mj-ea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zh-TW" sz="1400" b="0" kern="1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ea"/>
                          <a:ea typeface="+mj-ea"/>
                        </a:rPr>
                        <a:t>規模</a:t>
                      </a:r>
                      <a:endParaRPr lang="zh-TW" sz="1400" b="0" kern="10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+mj-ea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zh-TW" sz="1400" b="0" kern="10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ea"/>
                          <a:ea typeface="+mj-ea"/>
                        </a:rPr>
                        <a:t>最佳可行控制技術</a:t>
                      </a:r>
                      <a:endParaRPr lang="zh-TW" sz="1400" b="0" kern="10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+mj-ea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794741409"/>
                  </a:ext>
                </a:extLst>
              </a:tr>
              <a:tr h="82870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lang="zh-TW" sz="1400" b="0" kern="10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ea"/>
                          <a:ea typeface="+mj-ea"/>
                        </a:rPr>
                        <a:t>造紙業、食品製造業、醱酵業和石油化學業</a:t>
                      </a:r>
                      <a:endParaRPr lang="zh-TW" sz="1400" b="0" kern="10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+mj-ea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buNone/>
                      </a:pPr>
                      <a:r>
                        <a:rPr lang="zh-TW" sz="1400" b="0" kern="1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ea"/>
                          <a:ea typeface="+mj-ea"/>
                        </a:rPr>
                        <a:t>廢（污）水化學需氧量濃度二千毫克</a:t>
                      </a:r>
                      <a:r>
                        <a:rPr lang="en-US" sz="1400" b="0" kern="1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ea"/>
                          <a:ea typeface="+mj-ea"/>
                        </a:rPr>
                        <a:t>/</a:t>
                      </a:r>
                      <a:r>
                        <a:rPr lang="zh-TW" sz="1400" b="0" kern="1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ea"/>
                          <a:ea typeface="+mj-ea"/>
                        </a:rPr>
                        <a:t>公升以上且核准排放或納管水量一千立方公尺</a:t>
                      </a:r>
                      <a:r>
                        <a:rPr lang="en-US" sz="1400" b="0" kern="1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ea"/>
                          <a:ea typeface="+mj-ea"/>
                        </a:rPr>
                        <a:t>/</a:t>
                      </a:r>
                      <a:r>
                        <a:rPr lang="zh-TW" sz="1400" b="0" kern="1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ea"/>
                          <a:ea typeface="+mj-ea"/>
                        </a:rPr>
                        <a:t>日以上，或化學需氧量負荷每日二公噸以上</a:t>
                      </a:r>
                      <a:endParaRPr lang="zh-TW" sz="1400" b="0" kern="10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+mj-ea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buNone/>
                      </a:pPr>
                      <a:r>
                        <a:rPr lang="zh-TW" sz="1400" b="0" kern="10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ea"/>
                          <a:ea typeface="+mj-ea"/>
                        </a:rPr>
                        <a:t>廢（污）水納入厭氧處理單元，其所產生之沼氣收集、處理或利用</a:t>
                      </a:r>
                      <a:endParaRPr lang="zh-TW" sz="1400" b="0" kern="10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+mj-ea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01973869"/>
                  </a:ext>
                </a:extLst>
              </a:tr>
              <a:tr h="75964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lang="zh-TW" sz="1400" b="0" kern="1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ea"/>
                          <a:ea typeface="+mj-ea"/>
                        </a:rPr>
                        <a:t>公共污水下水道系統</a:t>
                      </a:r>
                      <a:endParaRPr lang="zh-TW" sz="1400" b="0" kern="10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+mj-ea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buNone/>
                      </a:pPr>
                      <a:r>
                        <a:rPr lang="zh-TW" sz="1400" b="0" kern="10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ea"/>
                          <a:ea typeface="+mj-ea"/>
                        </a:rPr>
                        <a:t>設計處理水量三萬立方公尺</a:t>
                      </a:r>
                      <a:r>
                        <a:rPr lang="en-US" sz="1400" b="0" kern="10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ea"/>
                          <a:ea typeface="+mj-ea"/>
                        </a:rPr>
                        <a:t>/</a:t>
                      </a:r>
                      <a:r>
                        <a:rPr lang="zh-TW" sz="1400" b="0" kern="10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ea"/>
                          <a:ea typeface="+mj-ea"/>
                        </a:rPr>
                        <a:t>日 以上</a:t>
                      </a:r>
                      <a:endParaRPr lang="zh-TW" sz="1400" b="0" kern="10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+mj-ea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buNone/>
                      </a:pPr>
                      <a:r>
                        <a:rPr lang="zh-TW" sz="1400" b="0" kern="1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ea"/>
                          <a:ea typeface="+mj-ea"/>
                        </a:rPr>
                        <a:t>污泥厭氧消化處理，其所產生 之沼氣收集、處理或利用</a:t>
                      </a:r>
                      <a:endParaRPr lang="zh-TW" sz="1400" b="0" kern="10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+mj-ea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830269455"/>
                  </a:ext>
                </a:extLst>
              </a:tr>
            </a:tbl>
          </a:graphicData>
        </a:graphic>
      </p:graphicFrame>
      <p:sp>
        <p:nvSpPr>
          <p:cNvPr id="6" name="文字方塊 5">
            <a:extLst>
              <a:ext uri="{FF2B5EF4-FFF2-40B4-BE49-F238E27FC236}">
                <a16:creationId xmlns:a16="http://schemas.microsoft.com/office/drawing/2014/main" id="{0D7BE58E-69D9-8E27-A1E8-110CE21ECE17}"/>
              </a:ext>
            </a:extLst>
          </p:cNvPr>
          <p:cNvSpPr txBox="1"/>
          <p:nvPr/>
        </p:nvSpPr>
        <p:spPr>
          <a:xfrm>
            <a:off x="503547" y="4165711"/>
            <a:ext cx="8136904" cy="2541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ts val="1200"/>
              </a:lnSpc>
              <a:buNone/>
            </a:pPr>
            <a:r>
              <a:rPr lang="zh-TW" altLang="zh-TW" sz="1400" kern="100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附表五、事業或污水下水道系統廢（污）水或污泥之最佳可行控制技術</a:t>
            </a:r>
            <a:endParaRPr lang="zh-TW" altLang="zh-TW" sz="1400" kern="100" dirty="0">
              <a:solidFill>
                <a:schemeClr val="accent2">
                  <a:lumMod val="75000"/>
                </a:schemeClr>
              </a:solidFill>
              <a:effectLst/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</p:txBody>
      </p:sp>
      <p:sp>
        <p:nvSpPr>
          <p:cNvPr id="7" name="波浪 6">
            <a:extLst>
              <a:ext uri="{FF2B5EF4-FFF2-40B4-BE49-F238E27FC236}">
                <a16:creationId xmlns:a16="http://schemas.microsoft.com/office/drawing/2014/main" id="{9BFE87AC-CF22-14B1-A5F3-8480DEDB36A4}"/>
              </a:ext>
            </a:extLst>
          </p:cNvPr>
          <p:cNvSpPr/>
          <p:nvPr/>
        </p:nvSpPr>
        <p:spPr>
          <a:xfrm>
            <a:off x="7710845" y="1057275"/>
            <a:ext cx="975955" cy="409704"/>
          </a:xfrm>
          <a:prstGeom prst="wave">
            <a:avLst/>
          </a:prstGeom>
          <a:solidFill>
            <a:srgbClr val="FFCC66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600" dirty="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114.1.20</a:t>
            </a:r>
            <a:endParaRPr lang="zh-TW" altLang="en-US" sz="1600" dirty="0">
              <a:solidFill>
                <a:schemeClr val="tx1"/>
              </a:solidFill>
              <a:latin typeface="Arial" panose="020B0604020202020204" pitchFamily="34" charset="0"/>
              <a:ea typeface="微軟正黑體" panose="020B0604030504040204" pitchFamily="34" charset="-12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53550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AC4400-BA08-CCB1-ADFF-8DB8DC164D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BD1909F-B1F4-C110-E926-6115E99E41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壹、</a:t>
            </a:r>
            <a:r>
              <a:rPr lang="zh-TW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水系統申報相關法規說明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E5214D56-8DE2-C8A6-D140-7B162DB2C9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1412776"/>
            <a:ext cx="8640960" cy="4104456"/>
          </a:xfrm>
        </p:spPr>
        <p:txBody>
          <a:bodyPr/>
          <a:lstStyle/>
          <a:p>
            <a:r>
              <a:rPr lang="zh-TW" altLang="en-US" b="1" spc="4" dirty="0">
                <a:solidFill>
                  <a:srgbClr val="008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水污染防治措施及檢測申報管理辦法</a:t>
            </a:r>
            <a:r>
              <a:rPr lang="en-US" altLang="zh-TW" b="1" spc="4" dirty="0">
                <a:solidFill>
                  <a:srgbClr val="008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§79</a:t>
            </a:r>
          </a:p>
          <a:p>
            <a:pPr lvl="1"/>
            <a:r>
              <a:rPr lang="zh-TW" altLang="en-US" dirty="0">
                <a:solidFill>
                  <a:schemeClr val="tx1"/>
                </a:solidFill>
              </a:rPr>
              <a:t>四、回收用水之水質與檢測當日之水量及每月回收使用之水量。但符合下列情形之一者，</a:t>
            </a:r>
            <a:r>
              <a:rPr lang="zh-TW" altLang="en-US" dirty="0">
                <a:solidFill>
                  <a:srgbClr val="FF0000"/>
                </a:solidFill>
              </a:rPr>
              <a:t>免檢測申報回收</a:t>
            </a:r>
            <a:r>
              <a:rPr lang="zh-TW" altLang="en-US" dirty="0">
                <a:solidFill>
                  <a:schemeClr val="tx1"/>
                </a:solidFill>
              </a:rPr>
              <a:t>用水之水質與檢測當日之水量：</a:t>
            </a:r>
          </a:p>
          <a:p>
            <a:pPr lvl="2"/>
            <a:r>
              <a:rPr lang="zh-TW" altLang="en-US" dirty="0"/>
              <a:t>（一）廢（污）水回收作為</a:t>
            </a:r>
            <a:r>
              <a:rPr lang="zh-TW" altLang="en-US" dirty="0">
                <a:solidFill>
                  <a:srgbClr val="FF0000"/>
                </a:solidFill>
              </a:rPr>
              <a:t>製程之用</a:t>
            </a:r>
            <a:r>
              <a:rPr lang="zh-TW" altLang="en-US" dirty="0"/>
              <a:t>。</a:t>
            </a:r>
          </a:p>
          <a:p>
            <a:pPr lvl="2"/>
            <a:r>
              <a:rPr lang="zh-TW" altLang="en-US" dirty="0"/>
              <a:t>（二）廢（污）水回收作為</a:t>
            </a:r>
            <a:r>
              <a:rPr lang="zh-TW" altLang="en-US" dirty="0">
                <a:solidFill>
                  <a:srgbClr val="FF0000"/>
                </a:solidFill>
              </a:rPr>
              <a:t>洗滌塔或其他污染防治設備之用</a:t>
            </a:r>
            <a:r>
              <a:rPr lang="zh-TW" altLang="en-US" dirty="0"/>
              <a:t>，且其回收使用後之水經設置之廢（污）水（前）處理設施處理。</a:t>
            </a:r>
          </a:p>
        </p:txBody>
      </p:sp>
      <p:sp>
        <p:nvSpPr>
          <p:cNvPr id="5" name="波浪 4">
            <a:extLst>
              <a:ext uri="{FF2B5EF4-FFF2-40B4-BE49-F238E27FC236}">
                <a16:creationId xmlns:a16="http://schemas.microsoft.com/office/drawing/2014/main" id="{C1B6D488-1EFB-5200-E554-010747A38AA6}"/>
              </a:ext>
            </a:extLst>
          </p:cNvPr>
          <p:cNvSpPr/>
          <p:nvPr/>
        </p:nvSpPr>
        <p:spPr>
          <a:xfrm>
            <a:off x="7710845" y="1057275"/>
            <a:ext cx="975955" cy="409704"/>
          </a:xfrm>
          <a:prstGeom prst="wave">
            <a:avLst/>
          </a:prstGeom>
          <a:solidFill>
            <a:srgbClr val="FFCC66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600" dirty="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114.1.20</a:t>
            </a:r>
            <a:endParaRPr lang="zh-TW" altLang="en-US" sz="1600" dirty="0">
              <a:solidFill>
                <a:schemeClr val="tx1"/>
              </a:solidFill>
              <a:latin typeface="Arial" panose="020B0604020202020204" pitchFamily="34" charset="0"/>
              <a:ea typeface="微軟正黑體" panose="020B0604030504040204" pitchFamily="34" charset="-120"/>
              <a:cs typeface="Arial" panose="020B0604020202020204" pitchFamily="34" charset="0"/>
            </a:endParaRPr>
          </a:p>
        </p:txBody>
      </p:sp>
      <p:pic>
        <p:nvPicPr>
          <p:cNvPr id="15" name="圖形 14" descr="燒杯 以實心填滿">
            <a:extLst>
              <a:ext uri="{FF2B5EF4-FFF2-40B4-BE49-F238E27FC236}">
                <a16:creationId xmlns:a16="http://schemas.microsoft.com/office/drawing/2014/main" id="{C2C1075B-21AB-DF69-3959-8DD8CAEE1BC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7308304" y="5158516"/>
            <a:ext cx="975955" cy="975955"/>
          </a:xfrm>
          <a:prstGeom prst="rect">
            <a:avLst/>
          </a:prstGeom>
        </p:spPr>
      </p:pic>
      <p:pic>
        <p:nvPicPr>
          <p:cNvPr id="17" name="圖形 16" descr="燒瓶 以實心填滿">
            <a:extLst>
              <a:ext uri="{FF2B5EF4-FFF2-40B4-BE49-F238E27FC236}">
                <a16:creationId xmlns:a16="http://schemas.microsoft.com/office/drawing/2014/main" id="{0D92F195-A341-166D-3613-3003B1204E5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732240" y="4962872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75701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WordArt 33"/>
          <p:cNvSpPr>
            <a:spLocks noChangeArrowheads="1" noChangeShapeType="1" noTextEdit="1"/>
          </p:cNvSpPr>
          <p:nvPr/>
        </p:nvSpPr>
        <p:spPr bwMode="auto">
          <a:xfrm>
            <a:off x="1691680" y="2852936"/>
            <a:ext cx="6210300" cy="1617663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0"/>
                <a:gd name="adj2" fmla="val 0"/>
              </a:avLst>
            </a:prstTxWarp>
          </a:bodyPr>
          <a:lstStyle/>
          <a:p>
            <a:r>
              <a:rPr lang="zh-TW" altLang="en-US" sz="3600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/>
                  </a:outerShdw>
                </a:effectLst>
                <a:latin typeface="標楷體"/>
                <a:ea typeface="標楷體"/>
              </a:rPr>
              <a:t>簡 報 完 畢</a:t>
            </a:r>
          </a:p>
        </p:txBody>
      </p:sp>
    </p:spTree>
    <p:extLst>
      <p:ext uri="{BB962C8B-B14F-4D97-AF65-F5344CB8AC3E}">
        <p14:creationId xmlns:p14="http://schemas.microsoft.com/office/powerpoint/2010/main" val="2764996449"/>
      </p:ext>
    </p:extLst>
  </p:cSld>
  <p:clrMapOvr>
    <a:masterClrMapping/>
  </p:clrMapOvr>
</p:sld>
</file>

<file path=ppt/theme/theme1.xml><?xml version="1.0" encoding="utf-8"?>
<a:theme xmlns:a="http://schemas.openxmlformats.org/drawingml/2006/main" name="預設簡報設計">
  <a:themeElements>
    <a:clrScheme name="預設簡報設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預設簡報設計">
      <a:majorFont>
        <a:latin typeface="Arial"/>
        <a:ea typeface="標楷體"/>
        <a:cs typeface=""/>
      </a:majorFont>
      <a:minorFont>
        <a:latin typeface="Arial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37189</TotalTime>
  <Words>479</Words>
  <Application>Microsoft Office PowerPoint</Application>
  <PresentationFormat>如螢幕大小 (4:3)</PresentationFormat>
  <Paragraphs>33</Paragraphs>
  <Slides>6</Slides>
  <Notes>2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6</vt:i4>
      </vt:variant>
    </vt:vector>
  </HeadingPairs>
  <TitlesOfParts>
    <vt:vector size="13" baseType="lpstr">
      <vt:lpstr>微軟正黑體</vt:lpstr>
      <vt:lpstr>標楷體</vt:lpstr>
      <vt:lpstr>Arial</vt:lpstr>
      <vt:lpstr>Calibri</vt:lpstr>
      <vt:lpstr>Times New Roman</vt:lpstr>
      <vt:lpstr>Wingdings</vt:lpstr>
      <vt:lpstr>預設簡報設計</vt:lpstr>
      <vt:lpstr>PowerPoint 簡報</vt:lpstr>
      <vt:lpstr>前言</vt:lpstr>
      <vt:lpstr>壹、水系統申報相關法規說明</vt:lpstr>
      <vt:lpstr>壹、水系統申報相關法規說明</vt:lpstr>
      <vt:lpstr>壹、水系統申報相關法規說明</vt:lpstr>
      <vt:lpstr>PowerPoint 簡報</vt:lpstr>
    </vt:vector>
  </TitlesOfParts>
  <Company>CTSP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劉祐志</dc:creator>
  <cp:lastModifiedBy>卓宥愉</cp:lastModifiedBy>
  <cp:revision>2830</cp:revision>
  <cp:lastPrinted>2024-11-06T03:45:19Z</cp:lastPrinted>
  <dcterms:created xsi:type="dcterms:W3CDTF">2006-09-12T07:03:32Z</dcterms:created>
  <dcterms:modified xsi:type="dcterms:W3CDTF">2026-04-17T06:42:36Z</dcterms:modified>
</cp:coreProperties>
</file>