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4380" r:id="rId2"/>
    <p:sldMasterId id="2147486815" r:id="rId3"/>
    <p:sldMasterId id="2147501962" r:id="rId4"/>
  </p:sldMasterIdLst>
  <p:notesMasterIdLst>
    <p:notesMasterId r:id="rId15"/>
  </p:notesMasterIdLst>
  <p:handoutMasterIdLst>
    <p:handoutMasterId r:id="rId16"/>
  </p:handoutMasterIdLst>
  <p:sldIdLst>
    <p:sldId id="259" r:id="rId5"/>
    <p:sldId id="825" r:id="rId6"/>
    <p:sldId id="826" r:id="rId7"/>
    <p:sldId id="7269" r:id="rId8"/>
    <p:sldId id="7264" r:id="rId9"/>
    <p:sldId id="7265" r:id="rId10"/>
    <p:sldId id="7266" r:id="rId11"/>
    <p:sldId id="7267" r:id="rId12"/>
    <p:sldId id="7268" r:id="rId13"/>
    <p:sldId id="308" r:id="rId14"/>
  </p:sldIdLst>
  <p:sldSz cx="9144000" cy="6858000" type="screen4x3"/>
  <p:notesSz cx="6797675" cy="9926638"/>
  <p:defaultTextStyle>
    <a:defPPr>
      <a:defRPr lang="zh-TW"/>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p:defaultTextStyle>
  <p:extLst>
    <p:ext uri="{521415D9-36F7-43E2-AB2F-B90AF26B5E84}">
      <p14:sectionLst xmlns:p14="http://schemas.microsoft.com/office/powerpoint/2010/main">
        <p14:section name="預設章節" id="{B8466001-1170-4D4F-ACB0-C5C53E051E1E}">
          <p14:sldIdLst>
            <p14:sldId id="259"/>
            <p14:sldId id="825"/>
            <p14:sldId id="826"/>
            <p14:sldId id="7269"/>
            <p14:sldId id="7264"/>
            <p14:sldId id="7265"/>
            <p14:sldId id="7266"/>
            <p14:sldId id="7267"/>
            <p14:sldId id="7268"/>
            <p14:sldId id="308"/>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enWei Chang" initials="CC" lastIdx="1" clrIdx="0">
    <p:extLst>
      <p:ext uri="{19B8F6BF-5375-455C-9EA6-DF929625EA0E}">
        <p15:presenceInfo xmlns:p15="http://schemas.microsoft.com/office/powerpoint/2012/main" userId="0258a7266eb797a6" providerId="Windows Live"/>
      </p:ext>
    </p:extLst>
  </p:cmAuthor>
  <p:cmAuthor id="2" name="SCD-001" initials="A" lastIdx="1" clrIdx="1">
    <p:extLst>
      <p:ext uri="{19B8F6BF-5375-455C-9EA6-DF929625EA0E}">
        <p15:presenceInfo xmlns:p15="http://schemas.microsoft.com/office/powerpoint/2012/main" userId="SCD-001"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E6E6E6"/>
    <a:srgbClr val="CDCDDA"/>
    <a:srgbClr val="CDCDB5"/>
    <a:srgbClr val="3333FF"/>
    <a:srgbClr val="FFEEB7"/>
    <a:srgbClr val="E9EDF4"/>
    <a:srgbClr val="D0D8E8"/>
    <a:srgbClr val="FFFF99"/>
    <a:srgbClr val="E8E8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中等深淺樣式 1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912C8C85-51F0-491E-9774-3900AFEF0FD7}" styleName="淺色樣式 2 - 輔色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7CE84F3-28C3-443E-9E96-99CF82512B78}" styleName="深色樣式 1 - 輔色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0A1B5D5-9B99-4C35-A422-299274C87663}" styleName="中等深淺樣式 1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2833802-FEF1-4C79-8D5D-14CF1EAF98D9}" styleName="淺色樣式 2 - 輔色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D27102A9-8310-4765-A935-A1911B00CA55}" styleName="淺色樣式 1 - 輔色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8EC20E35-A176-4012-BC5E-935CFFF8708E}" styleName="中等深淺樣式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淺色樣式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84E427A-3D55-4303-BF80-6455036E1DE7}" styleName="佈景主題樣式 1 - 輔色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93D81CF-94F2-401A-BA57-92F5A7B2D0C5}" styleName="中等深淺樣式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B9631B5-78F2-41C9-869B-9F39066F8104}" styleName="中等深淺樣式 3 - 輔色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85BE263C-DBD7-4A20-BB59-AAB30ACAA65A}" styleName="中等深淺樣式 3 - 輔色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46F890A9-2807-4EBB-B81D-B2AA78EC7F39}" styleName="深色樣式 2 - 輔色 5/輔色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4C1A8A3-306A-4EB7-A6B1-4F7E0EB9C5D6}" styleName="中等深淺樣式 3 - 輔色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344D84-9AFB-497E-A393-DC336BA19D2E}" styleName="中等深淺樣式 3 - 輔色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65" autoAdjust="0"/>
    <p:restoredTop sz="95373" autoAdjust="0"/>
  </p:normalViewPr>
  <p:slideViewPr>
    <p:cSldViewPr>
      <p:cViewPr varScale="1">
        <p:scale>
          <a:sx n="88" d="100"/>
          <a:sy n="88" d="100"/>
        </p:scale>
        <p:origin x="90" y="600"/>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D0DFE8-6A8F-449D-9AB8-F50414770E39}" type="doc">
      <dgm:prSet loTypeId="urn:microsoft.com/office/officeart/2005/8/layout/hChevron3" loCatId="process" qsTypeId="urn:microsoft.com/office/officeart/2005/8/quickstyle/3d1" qsCatId="3D" csTypeId="urn:microsoft.com/office/officeart/2005/8/colors/accent2_5" csCatId="accent2" phldr="1"/>
      <dgm:spPr/>
    </dgm:pt>
    <dgm:pt modelId="{395FE0A4-F8EE-450B-A272-FC6AD43435D9}">
      <dgm:prSet phldrT="[文字]" custT="1"/>
      <dgm:spPr/>
      <dgm:t>
        <a:bodyPr/>
        <a:lstStyle/>
        <a:p>
          <a:r>
            <a:rPr kumimoji="0" lang="zh-TW" altLang="en-US" sz="2400" b="1" dirty="0">
              <a:solidFill>
                <a:schemeClr val="bg1"/>
              </a:solidFill>
              <a:effectLst/>
              <a:latin typeface="+mj-ea"/>
              <a:ea typeface="+mj-ea"/>
            </a:rPr>
            <a:t>作業程序說明</a:t>
          </a:r>
          <a:endParaRPr lang="zh-TW" altLang="en-US" sz="2400" b="1" dirty="0">
            <a:solidFill>
              <a:schemeClr val="bg1"/>
            </a:solidFill>
            <a:effectLst/>
            <a:latin typeface="標楷體" panose="03000509000000000000" pitchFamily="65" charset="-120"/>
            <a:ea typeface="標楷體" panose="03000509000000000000" pitchFamily="65" charset="-120"/>
          </a:endParaRPr>
        </a:p>
      </dgm:t>
    </dgm:pt>
    <dgm:pt modelId="{328387A1-4CDE-4D34-8B6E-2008DE858471}" type="parTrans" cxnId="{590D1FF8-15DA-4D8F-A2A4-48B8E925007E}">
      <dgm:prSet/>
      <dgm:spPr/>
      <dgm:t>
        <a:bodyPr/>
        <a:lstStyle/>
        <a:p>
          <a:endParaRPr lang="zh-TW" altLang="en-US" b="0">
            <a:effectLst/>
          </a:endParaRPr>
        </a:p>
      </dgm:t>
    </dgm:pt>
    <dgm:pt modelId="{80CE1AE9-12DD-41B5-8526-8E4EA15378F4}" type="sibTrans" cxnId="{590D1FF8-15DA-4D8F-A2A4-48B8E925007E}">
      <dgm:prSet/>
      <dgm:spPr/>
      <dgm:t>
        <a:bodyPr/>
        <a:lstStyle/>
        <a:p>
          <a:endParaRPr lang="zh-TW" altLang="en-US" b="0">
            <a:effectLst/>
          </a:endParaRPr>
        </a:p>
      </dgm:t>
    </dgm:pt>
    <dgm:pt modelId="{A584CD91-7A6D-4DF0-87F1-D7E295FCAB68}" type="pres">
      <dgm:prSet presAssocID="{8ED0DFE8-6A8F-449D-9AB8-F50414770E39}" presName="Name0" presStyleCnt="0">
        <dgm:presLayoutVars>
          <dgm:dir/>
          <dgm:resizeHandles val="exact"/>
        </dgm:presLayoutVars>
      </dgm:prSet>
      <dgm:spPr/>
    </dgm:pt>
    <dgm:pt modelId="{00A13C3A-7219-4988-9C63-1461F519C624}" type="pres">
      <dgm:prSet presAssocID="{395FE0A4-F8EE-450B-A272-FC6AD43435D9}" presName="parTxOnly" presStyleLbl="node1" presStyleIdx="0" presStyleCnt="1" custScaleY="88881">
        <dgm:presLayoutVars>
          <dgm:bulletEnabled val="1"/>
        </dgm:presLayoutVars>
      </dgm:prSet>
      <dgm:spPr/>
    </dgm:pt>
  </dgm:ptLst>
  <dgm:cxnLst>
    <dgm:cxn modelId="{DD2F4F07-2C81-499F-A075-FFDAABDDE5F7}" type="presOf" srcId="{395FE0A4-F8EE-450B-A272-FC6AD43435D9}" destId="{00A13C3A-7219-4988-9C63-1461F519C624}" srcOrd="0" destOrd="0" presId="urn:microsoft.com/office/officeart/2005/8/layout/hChevron3"/>
    <dgm:cxn modelId="{DA04E645-DB54-4167-9CB6-4DE1C894A773}" type="presOf" srcId="{8ED0DFE8-6A8F-449D-9AB8-F50414770E39}" destId="{A584CD91-7A6D-4DF0-87F1-D7E295FCAB68}" srcOrd="0" destOrd="0" presId="urn:microsoft.com/office/officeart/2005/8/layout/hChevron3"/>
    <dgm:cxn modelId="{590D1FF8-15DA-4D8F-A2A4-48B8E925007E}" srcId="{8ED0DFE8-6A8F-449D-9AB8-F50414770E39}" destId="{395FE0A4-F8EE-450B-A272-FC6AD43435D9}" srcOrd="0" destOrd="0" parTransId="{328387A1-4CDE-4D34-8B6E-2008DE858471}" sibTransId="{80CE1AE9-12DD-41B5-8526-8E4EA15378F4}"/>
    <dgm:cxn modelId="{0D1052C3-8A8E-4BB8-88D2-B5BBF7B6266B}" type="presParOf" srcId="{A584CD91-7A6D-4DF0-87F1-D7E295FCAB68}" destId="{00A13C3A-7219-4988-9C63-1461F519C624}" srcOrd="0"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D0DFE8-6A8F-449D-9AB8-F50414770E39}" type="doc">
      <dgm:prSet loTypeId="urn:microsoft.com/office/officeart/2005/8/layout/hChevron3" loCatId="process" qsTypeId="urn:microsoft.com/office/officeart/2005/8/quickstyle/3d1" qsCatId="3D" csTypeId="urn:microsoft.com/office/officeart/2005/8/colors/accent2_5" csCatId="accent2" phldr="1"/>
      <dgm:spPr/>
    </dgm:pt>
    <dgm:pt modelId="{395FE0A4-F8EE-450B-A272-FC6AD43435D9}">
      <dgm:prSet phldrT="[文字]" custT="1"/>
      <dgm:spPr/>
      <dgm:t>
        <a:bodyPr/>
        <a:lstStyle/>
        <a:p>
          <a:r>
            <a:rPr kumimoji="0" lang="zh-TW" altLang="en-US" sz="2400" b="1" dirty="0">
              <a:solidFill>
                <a:schemeClr val="bg1"/>
              </a:solidFill>
              <a:effectLst/>
              <a:latin typeface="+mj-ea"/>
              <a:ea typeface="+mj-ea"/>
            </a:rPr>
            <a:t>作業程序說明</a:t>
          </a:r>
          <a:endParaRPr lang="zh-TW" altLang="en-US" sz="2400" b="1" dirty="0">
            <a:solidFill>
              <a:schemeClr val="bg1"/>
            </a:solidFill>
            <a:effectLst/>
            <a:latin typeface="標楷體" panose="03000509000000000000" pitchFamily="65" charset="-120"/>
            <a:ea typeface="標楷體" panose="03000509000000000000" pitchFamily="65" charset="-120"/>
          </a:endParaRPr>
        </a:p>
      </dgm:t>
    </dgm:pt>
    <dgm:pt modelId="{328387A1-4CDE-4D34-8B6E-2008DE858471}" type="parTrans" cxnId="{590D1FF8-15DA-4D8F-A2A4-48B8E925007E}">
      <dgm:prSet/>
      <dgm:spPr/>
      <dgm:t>
        <a:bodyPr/>
        <a:lstStyle/>
        <a:p>
          <a:endParaRPr lang="zh-TW" altLang="en-US" b="0">
            <a:effectLst/>
          </a:endParaRPr>
        </a:p>
      </dgm:t>
    </dgm:pt>
    <dgm:pt modelId="{80CE1AE9-12DD-41B5-8526-8E4EA15378F4}" type="sibTrans" cxnId="{590D1FF8-15DA-4D8F-A2A4-48B8E925007E}">
      <dgm:prSet/>
      <dgm:spPr/>
      <dgm:t>
        <a:bodyPr/>
        <a:lstStyle/>
        <a:p>
          <a:endParaRPr lang="zh-TW" altLang="en-US" b="0">
            <a:effectLst/>
          </a:endParaRPr>
        </a:p>
      </dgm:t>
    </dgm:pt>
    <dgm:pt modelId="{A584CD91-7A6D-4DF0-87F1-D7E295FCAB68}" type="pres">
      <dgm:prSet presAssocID="{8ED0DFE8-6A8F-449D-9AB8-F50414770E39}" presName="Name0" presStyleCnt="0">
        <dgm:presLayoutVars>
          <dgm:dir/>
          <dgm:resizeHandles val="exact"/>
        </dgm:presLayoutVars>
      </dgm:prSet>
      <dgm:spPr/>
    </dgm:pt>
    <dgm:pt modelId="{00A13C3A-7219-4988-9C63-1461F519C624}" type="pres">
      <dgm:prSet presAssocID="{395FE0A4-F8EE-450B-A272-FC6AD43435D9}" presName="parTxOnly" presStyleLbl="node1" presStyleIdx="0" presStyleCnt="1" custScaleY="88881">
        <dgm:presLayoutVars>
          <dgm:bulletEnabled val="1"/>
        </dgm:presLayoutVars>
      </dgm:prSet>
      <dgm:spPr/>
    </dgm:pt>
  </dgm:ptLst>
  <dgm:cxnLst>
    <dgm:cxn modelId="{DD2F4F07-2C81-499F-A075-FFDAABDDE5F7}" type="presOf" srcId="{395FE0A4-F8EE-450B-A272-FC6AD43435D9}" destId="{00A13C3A-7219-4988-9C63-1461F519C624}" srcOrd="0" destOrd="0" presId="urn:microsoft.com/office/officeart/2005/8/layout/hChevron3"/>
    <dgm:cxn modelId="{DA04E645-DB54-4167-9CB6-4DE1C894A773}" type="presOf" srcId="{8ED0DFE8-6A8F-449D-9AB8-F50414770E39}" destId="{A584CD91-7A6D-4DF0-87F1-D7E295FCAB68}" srcOrd="0" destOrd="0" presId="urn:microsoft.com/office/officeart/2005/8/layout/hChevron3"/>
    <dgm:cxn modelId="{590D1FF8-15DA-4D8F-A2A4-48B8E925007E}" srcId="{8ED0DFE8-6A8F-449D-9AB8-F50414770E39}" destId="{395FE0A4-F8EE-450B-A272-FC6AD43435D9}" srcOrd="0" destOrd="0" parTransId="{328387A1-4CDE-4D34-8B6E-2008DE858471}" sibTransId="{80CE1AE9-12DD-41B5-8526-8E4EA15378F4}"/>
    <dgm:cxn modelId="{0D1052C3-8A8E-4BB8-88D2-B5BBF7B6266B}" type="presParOf" srcId="{A584CD91-7A6D-4DF0-87F1-D7E295FCAB68}" destId="{00A13C3A-7219-4988-9C63-1461F519C624}" srcOrd="0"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D0DFE8-6A8F-449D-9AB8-F50414770E39}" type="doc">
      <dgm:prSet loTypeId="urn:microsoft.com/office/officeart/2005/8/layout/hChevron3" loCatId="process" qsTypeId="urn:microsoft.com/office/officeart/2005/8/quickstyle/3d1" qsCatId="3D" csTypeId="urn:microsoft.com/office/officeart/2005/8/colors/accent2_5" csCatId="accent2" phldr="1"/>
      <dgm:spPr/>
    </dgm:pt>
    <dgm:pt modelId="{395FE0A4-F8EE-450B-A272-FC6AD43435D9}">
      <dgm:prSet phldrT="[文字]" custT="1"/>
      <dgm:spPr/>
      <dgm:t>
        <a:bodyPr/>
        <a:lstStyle/>
        <a:p>
          <a:r>
            <a:rPr kumimoji="0" lang="zh-TW" altLang="en-US" sz="2400" b="1" dirty="0">
              <a:solidFill>
                <a:schemeClr val="bg1"/>
              </a:solidFill>
              <a:effectLst/>
              <a:latin typeface="+mj-ea"/>
              <a:ea typeface="+mj-ea"/>
            </a:rPr>
            <a:t>作業程序說明</a:t>
          </a:r>
          <a:endParaRPr lang="zh-TW" altLang="en-US" sz="2400" b="1" dirty="0">
            <a:solidFill>
              <a:schemeClr val="bg1"/>
            </a:solidFill>
            <a:effectLst/>
            <a:latin typeface="標楷體" panose="03000509000000000000" pitchFamily="65" charset="-120"/>
            <a:ea typeface="標楷體" panose="03000509000000000000" pitchFamily="65" charset="-120"/>
          </a:endParaRPr>
        </a:p>
      </dgm:t>
    </dgm:pt>
    <dgm:pt modelId="{328387A1-4CDE-4D34-8B6E-2008DE858471}" type="parTrans" cxnId="{590D1FF8-15DA-4D8F-A2A4-48B8E925007E}">
      <dgm:prSet/>
      <dgm:spPr/>
      <dgm:t>
        <a:bodyPr/>
        <a:lstStyle/>
        <a:p>
          <a:endParaRPr lang="zh-TW" altLang="en-US" b="0">
            <a:effectLst/>
          </a:endParaRPr>
        </a:p>
      </dgm:t>
    </dgm:pt>
    <dgm:pt modelId="{80CE1AE9-12DD-41B5-8526-8E4EA15378F4}" type="sibTrans" cxnId="{590D1FF8-15DA-4D8F-A2A4-48B8E925007E}">
      <dgm:prSet/>
      <dgm:spPr/>
      <dgm:t>
        <a:bodyPr/>
        <a:lstStyle/>
        <a:p>
          <a:endParaRPr lang="zh-TW" altLang="en-US" b="0">
            <a:effectLst/>
          </a:endParaRPr>
        </a:p>
      </dgm:t>
    </dgm:pt>
    <dgm:pt modelId="{A584CD91-7A6D-4DF0-87F1-D7E295FCAB68}" type="pres">
      <dgm:prSet presAssocID="{8ED0DFE8-6A8F-449D-9AB8-F50414770E39}" presName="Name0" presStyleCnt="0">
        <dgm:presLayoutVars>
          <dgm:dir/>
          <dgm:resizeHandles val="exact"/>
        </dgm:presLayoutVars>
      </dgm:prSet>
      <dgm:spPr/>
    </dgm:pt>
    <dgm:pt modelId="{00A13C3A-7219-4988-9C63-1461F519C624}" type="pres">
      <dgm:prSet presAssocID="{395FE0A4-F8EE-450B-A272-FC6AD43435D9}" presName="parTxOnly" presStyleLbl="node1" presStyleIdx="0" presStyleCnt="1" custScaleY="88881">
        <dgm:presLayoutVars>
          <dgm:bulletEnabled val="1"/>
        </dgm:presLayoutVars>
      </dgm:prSet>
      <dgm:spPr/>
    </dgm:pt>
  </dgm:ptLst>
  <dgm:cxnLst>
    <dgm:cxn modelId="{DD2F4F07-2C81-499F-A075-FFDAABDDE5F7}" type="presOf" srcId="{395FE0A4-F8EE-450B-A272-FC6AD43435D9}" destId="{00A13C3A-7219-4988-9C63-1461F519C624}" srcOrd="0" destOrd="0" presId="urn:microsoft.com/office/officeart/2005/8/layout/hChevron3"/>
    <dgm:cxn modelId="{DA04E645-DB54-4167-9CB6-4DE1C894A773}" type="presOf" srcId="{8ED0DFE8-6A8F-449D-9AB8-F50414770E39}" destId="{A584CD91-7A6D-4DF0-87F1-D7E295FCAB68}" srcOrd="0" destOrd="0" presId="urn:microsoft.com/office/officeart/2005/8/layout/hChevron3"/>
    <dgm:cxn modelId="{590D1FF8-15DA-4D8F-A2A4-48B8E925007E}" srcId="{8ED0DFE8-6A8F-449D-9AB8-F50414770E39}" destId="{395FE0A4-F8EE-450B-A272-FC6AD43435D9}" srcOrd="0" destOrd="0" parTransId="{328387A1-4CDE-4D34-8B6E-2008DE858471}" sibTransId="{80CE1AE9-12DD-41B5-8526-8E4EA15378F4}"/>
    <dgm:cxn modelId="{0D1052C3-8A8E-4BB8-88D2-B5BBF7B6266B}" type="presParOf" srcId="{A584CD91-7A6D-4DF0-87F1-D7E295FCAB68}" destId="{00A13C3A-7219-4988-9C63-1461F519C624}" srcOrd="0"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D0DFE8-6A8F-449D-9AB8-F50414770E39}" type="doc">
      <dgm:prSet loTypeId="urn:microsoft.com/office/officeart/2005/8/layout/hChevron3" loCatId="process" qsTypeId="urn:microsoft.com/office/officeart/2005/8/quickstyle/3d1" qsCatId="3D" csTypeId="urn:microsoft.com/office/officeart/2005/8/colors/accent2_5" csCatId="accent2" phldr="1"/>
      <dgm:spPr/>
    </dgm:pt>
    <dgm:pt modelId="{395FE0A4-F8EE-450B-A272-FC6AD43435D9}">
      <dgm:prSet phldrT="[文字]" custT="1"/>
      <dgm:spPr/>
      <dgm:t>
        <a:bodyPr/>
        <a:lstStyle/>
        <a:p>
          <a:r>
            <a:rPr kumimoji="0" lang="zh-TW" altLang="en-US" sz="2400" b="1" dirty="0">
              <a:solidFill>
                <a:schemeClr val="bg1"/>
              </a:solidFill>
              <a:effectLst/>
              <a:latin typeface="+mj-ea"/>
              <a:ea typeface="+mj-ea"/>
            </a:rPr>
            <a:t>作業程序說明</a:t>
          </a:r>
          <a:endParaRPr lang="zh-TW" altLang="en-US" sz="2400" b="1" dirty="0">
            <a:solidFill>
              <a:schemeClr val="bg1"/>
            </a:solidFill>
            <a:effectLst/>
            <a:latin typeface="標楷體" panose="03000509000000000000" pitchFamily="65" charset="-120"/>
            <a:ea typeface="標楷體" panose="03000509000000000000" pitchFamily="65" charset="-120"/>
          </a:endParaRPr>
        </a:p>
      </dgm:t>
    </dgm:pt>
    <dgm:pt modelId="{328387A1-4CDE-4D34-8B6E-2008DE858471}" type="parTrans" cxnId="{590D1FF8-15DA-4D8F-A2A4-48B8E925007E}">
      <dgm:prSet/>
      <dgm:spPr/>
      <dgm:t>
        <a:bodyPr/>
        <a:lstStyle/>
        <a:p>
          <a:endParaRPr lang="zh-TW" altLang="en-US" b="0">
            <a:effectLst/>
          </a:endParaRPr>
        </a:p>
      </dgm:t>
    </dgm:pt>
    <dgm:pt modelId="{80CE1AE9-12DD-41B5-8526-8E4EA15378F4}" type="sibTrans" cxnId="{590D1FF8-15DA-4D8F-A2A4-48B8E925007E}">
      <dgm:prSet/>
      <dgm:spPr/>
      <dgm:t>
        <a:bodyPr/>
        <a:lstStyle/>
        <a:p>
          <a:endParaRPr lang="zh-TW" altLang="en-US" b="0">
            <a:effectLst/>
          </a:endParaRPr>
        </a:p>
      </dgm:t>
    </dgm:pt>
    <dgm:pt modelId="{A584CD91-7A6D-4DF0-87F1-D7E295FCAB68}" type="pres">
      <dgm:prSet presAssocID="{8ED0DFE8-6A8F-449D-9AB8-F50414770E39}" presName="Name0" presStyleCnt="0">
        <dgm:presLayoutVars>
          <dgm:dir/>
          <dgm:resizeHandles val="exact"/>
        </dgm:presLayoutVars>
      </dgm:prSet>
      <dgm:spPr/>
    </dgm:pt>
    <dgm:pt modelId="{00A13C3A-7219-4988-9C63-1461F519C624}" type="pres">
      <dgm:prSet presAssocID="{395FE0A4-F8EE-450B-A272-FC6AD43435D9}" presName="parTxOnly" presStyleLbl="node1" presStyleIdx="0" presStyleCnt="1" custScaleY="88881">
        <dgm:presLayoutVars>
          <dgm:bulletEnabled val="1"/>
        </dgm:presLayoutVars>
      </dgm:prSet>
      <dgm:spPr/>
    </dgm:pt>
  </dgm:ptLst>
  <dgm:cxnLst>
    <dgm:cxn modelId="{DD2F4F07-2C81-499F-A075-FFDAABDDE5F7}" type="presOf" srcId="{395FE0A4-F8EE-450B-A272-FC6AD43435D9}" destId="{00A13C3A-7219-4988-9C63-1461F519C624}" srcOrd="0" destOrd="0" presId="urn:microsoft.com/office/officeart/2005/8/layout/hChevron3"/>
    <dgm:cxn modelId="{DA04E645-DB54-4167-9CB6-4DE1C894A773}" type="presOf" srcId="{8ED0DFE8-6A8F-449D-9AB8-F50414770E39}" destId="{A584CD91-7A6D-4DF0-87F1-D7E295FCAB68}" srcOrd="0" destOrd="0" presId="urn:microsoft.com/office/officeart/2005/8/layout/hChevron3"/>
    <dgm:cxn modelId="{590D1FF8-15DA-4D8F-A2A4-48B8E925007E}" srcId="{8ED0DFE8-6A8F-449D-9AB8-F50414770E39}" destId="{395FE0A4-F8EE-450B-A272-FC6AD43435D9}" srcOrd="0" destOrd="0" parTransId="{328387A1-4CDE-4D34-8B6E-2008DE858471}" sibTransId="{80CE1AE9-12DD-41B5-8526-8E4EA15378F4}"/>
    <dgm:cxn modelId="{0D1052C3-8A8E-4BB8-88D2-B5BBF7B6266B}" type="presParOf" srcId="{A584CD91-7A6D-4DF0-87F1-D7E295FCAB68}" destId="{00A13C3A-7219-4988-9C63-1461F519C624}" srcOrd="0"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ED0DFE8-6A8F-449D-9AB8-F50414770E39}" type="doc">
      <dgm:prSet loTypeId="urn:microsoft.com/office/officeart/2005/8/layout/hChevron3" loCatId="process" qsTypeId="urn:microsoft.com/office/officeart/2005/8/quickstyle/3d1" qsCatId="3D" csTypeId="urn:microsoft.com/office/officeart/2005/8/colors/accent2_5" csCatId="accent2" phldr="1"/>
      <dgm:spPr/>
    </dgm:pt>
    <dgm:pt modelId="{395FE0A4-F8EE-450B-A272-FC6AD43435D9}">
      <dgm:prSet phldrT="[文字]" custT="1"/>
      <dgm:spPr/>
      <dgm:t>
        <a:bodyPr/>
        <a:lstStyle/>
        <a:p>
          <a:r>
            <a:rPr kumimoji="0" lang="zh-TW" altLang="en-US" sz="2400" b="1" dirty="0">
              <a:solidFill>
                <a:schemeClr val="bg1"/>
              </a:solidFill>
              <a:effectLst/>
              <a:latin typeface="+mj-ea"/>
              <a:ea typeface="+mj-ea"/>
            </a:rPr>
            <a:t>作業程序說明</a:t>
          </a:r>
          <a:endParaRPr lang="zh-TW" altLang="en-US" sz="2400" b="1" dirty="0">
            <a:solidFill>
              <a:schemeClr val="bg1"/>
            </a:solidFill>
            <a:effectLst/>
            <a:latin typeface="標楷體" panose="03000509000000000000" pitchFamily="65" charset="-120"/>
            <a:ea typeface="標楷體" panose="03000509000000000000" pitchFamily="65" charset="-120"/>
          </a:endParaRPr>
        </a:p>
      </dgm:t>
    </dgm:pt>
    <dgm:pt modelId="{328387A1-4CDE-4D34-8B6E-2008DE858471}" type="parTrans" cxnId="{590D1FF8-15DA-4D8F-A2A4-48B8E925007E}">
      <dgm:prSet/>
      <dgm:spPr/>
      <dgm:t>
        <a:bodyPr/>
        <a:lstStyle/>
        <a:p>
          <a:endParaRPr lang="zh-TW" altLang="en-US" b="0">
            <a:effectLst/>
          </a:endParaRPr>
        </a:p>
      </dgm:t>
    </dgm:pt>
    <dgm:pt modelId="{80CE1AE9-12DD-41B5-8526-8E4EA15378F4}" type="sibTrans" cxnId="{590D1FF8-15DA-4D8F-A2A4-48B8E925007E}">
      <dgm:prSet/>
      <dgm:spPr/>
      <dgm:t>
        <a:bodyPr/>
        <a:lstStyle/>
        <a:p>
          <a:endParaRPr lang="zh-TW" altLang="en-US" b="0">
            <a:effectLst/>
          </a:endParaRPr>
        </a:p>
      </dgm:t>
    </dgm:pt>
    <dgm:pt modelId="{A584CD91-7A6D-4DF0-87F1-D7E295FCAB68}" type="pres">
      <dgm:prSet presAssocID="{8ED0DFE8-6A8F-449D-9AB8-F50414770E39}" presName="Name0" presStyleCnt="0">
        <dgm:presLayoutVars>
          <dgm:dir/>
          <dgm:resizeHandles val="exact"/>
        </dgm:presLayoutVars>
      </dgm:prSet>
      <dgm:spPr/>
    </dgm:pt>
    <dgm:pt modelId="{00A13C3A-7219-4988-9C63-1461F519C624}" type="pres">
      <dgm:prSet presAssocID="{395FE0A4-F8EE-450B-A272-FC6AD43435D9}" presName="parTxOnly" presStyleLbl="node1" presStyleIdx="0" presStyleCnt="1" custScaleY="88881">
        <dgm:presLayoutVars>
          <dgm:bulletEnabled val="1"/>
        </dgm:presLayoutVars>
      </dgm:prSet>
      <dgm:spPr/>
    </dgm:pt>
  </dgm:ptLst>
  <dgm:cxnLst>
    <dgm:cxn modelId="{DD2F4F07-2C81-499F-A075-FFDAABDDE5F7}" type="presOf" srcId="{395FE0A4-F8EE-450B-A272-FC6AD43435D9}" destId="{00A13C3A-7219-4988-9C63-1461F519C624}" srcOrd="0" destOrd="0" presId="urn:microsoft.com/office/officeart/2005/8/layout/hChevron3"/>
    <dgm:cxn modelId="{DA04E645-DB54-4167-9CB6-4DE1C894A773}" type="presOf" srcId="{8ED0DFE8-6A8F-449D-9AB8-F50414770E39}" destId="{A584CD91-7A6D-4DF0-87F1-D7E295FCAB68}" srcOrd="0" destOrd="0" presId="urn:microsoft.com/office/officeart/2005/8/layout/hChevron3"/>
    <dgm:cxn modelId="{590D1FF8-15DA-4D8F-A2A4-48B8E925007E}" srcId="{8ED0DFE8-6A8F-449D-9AB8-F50414770E39}" destId="{395FE0A4-F8EE-450B-A272-FC6AD43435D9}" srcOrd="0" destOrd="0" parTransId="{328387A1-4CDE-4D34-8B6E-2008DE858471}" sibTransId="{80CE1AE9-12DD-41B5-8526-8E4EA15378F4}"/>
    <dgm:cxn modelId="{0D1052C3-8A8E-4BB8-88D2-B5BBF7B6266B}" type="presParOf" srcId="{A584CD91-7A6D-4DF0-87F1-D7E295FCAB68}" destId="{00A13C3A-7219-4988-9C63-1461F519C624}" srcOrd="0"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A13C3A-7219-4988-9C63-1461F519C624}">
      <dsp:nvSpPr>
        <dsp:cNvPr id="0" name=""/>
        <dsp:cNvSpPr/>
      </dsp:nvSpPr>
      <dsp:spPr>
        <a:xfrm>
          <a:off x="4412" y="0"/>
          <a:ext cx="9027671" cy="476251"/>
        </a:xfrm>
        <a:prstGeom prst="homePlate">
          <a:avLst/>
        </a:prstGeom>
        <a:gradFill rotWithShape="0">
          <a:gsLst>
            <a:gs pos="0">
              <a:schemeClr val="accent2">
                <a:alpha val="90000"/>
                <a:hueOff val="0"/>
                <a:satOff val="0"/>
                <a:lumOff val="0"/>
                <a:alphaOff val="0"/>
                <a:shade val="51000"/>
                <a:satMod val="130000"/>
              </a:schemeClr>
            </a:gs>
            <a:gs pos="80000">
              <a:schemeClr val="accent2">
                <a:alpha val="90000"/>
                <a:hueOff val="0"/>
                <a:satOff val="0"/>
                <a:lumOff val="0"/>
                <a:alphaOff val="0"/>
                <a:shade val="93000"/>
                <a:satMod val="130000"/>
              </a:schemeClr>
            </a:gs>
            <a:gs pos="100000">
              <a:schemeClr val="accent2">
                <a:alpha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kumimoji="0" lang="zh-TW" altLang="en-US" sz="2400" b="1" kern="1200" dirty="0">
              <a:solidFill>
                <a:schemeClr val="bg1"/>
              </a:solidFill>
              <a:effectLst/>
              <a:latin typeface="+mj-ea"/>
              <a:ea typeface="+mj-ea"/>
            </a:rPr>
            <a:t>作業程序說明</a:t>
          </a:r>
          <a:endParaRPr lang="zh-TW" altLang="en-US" sz="2400" b="1" kern="1200" dirty="0">
            <a:solidFill>
              <a:schemeClr val="bg1"/>
            </a:solidFill>
            <a:effectLst/>
            <a:latin typeface="標楷體" panose="03000509000000000000" pitchFamily="65" charset="-120"/>
            <a:ea typeface="標楷體" panose="03000509000000000000" pitchFamily="65" charset="-120"/>
          </a:endParaRPr>
        </a:p>
      </dsp:txBody>
      <dsp:txXfrm>
        <a:off x="4412" y="0"/>
        <a:ext cx="8908608" cy="4762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A13C3A-7219-4988-9C63-1461F519C624}">
      <dsp:nvSpPr>
        <dsp:cNvPr id="0" name=""/>
        <dsp:cNvSpPr/>
      </dsp:nvSpPr>
      <dsp:spPr>
        <a:xfrm>
          <a:off x="4412" y="0"/>
          <a:ext cx="9027671" cy="476251"/>
        </a:xfrm>
        <a:prstGeom prst="homePlate">
          <a:avLst/>
        </a:prstGeom>
        <a:gradFill rotWithShape="0">
          <a:gsLst>
            <a:gs pos="0">
              <a:schemeClr val="accent2">
                <a:alpha val="90000"/>
                <a:hueOff val="0"/>
                <a:satOff val="0"/>
                <a:lumOff val="0"/>
                <a:alphaOff val="0"/>
                <a:shade val="51000"/>
                <a:satMod val="130000"/>
              </a:schemeClr>
            </a:gs>
            <a:gs pos="80000">
              <a:schemeClr val="accent2">
                <a:alpha val="90000"/>
                <a:hueOff val="0"/>
                <a:satOff val="0"/>
                <a:lumOff val="0"/>
                <a:alphaOff val="0"/>
                <a:shade val="93000"/>
                <a:satMod val="130000"/>
              </a:schemeClr>
            </a:gs>
            <a:gs pos="100000">
              <a:schemeClr val="accent2">
                <a:alpha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kumimoji="0" lang="zh-TW" altLang="en-US" sz="2400" b="1" kern="1200" dirty="0">
              <a:solidFill>
                <a:schemeClr val="bg1"/>
              </a:solidFill>
              <a:effectLst/>
              <a:latin typeface="+mj-ea"/>
              <a:ea typeface="+mj-ea"/>
            </a:rPr>
            <a:t>作業程序說明</a:t>
          </a:r>
          <a:endParaRPr lang="zh-TW" altLang="en-US" sz="2400" b="1" kern="1200" dirty="0">
            <a:solidFill>
              <a:schemeClr val="bg1"/>
            </a:solidFill>
            <a:effectLst/>
            <a:latin typeface="標楷體" panose="03000509000000000000" pitchFamily="65" charset="-120"/>
            <a:ea typeface="標楷體" panose="03000509000000000000" pitchFamily="65" charset="-120"/>
          </a:endParaRPr>
        </a:p>
      </dsp:txBody>
      <dsp:txXfrm>
        <a:off x="4412" y="0"/>
        <a:ext cx="8908608" cy="47625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A13C3A-7219-4988-9C63-1461F519C624}">
      <dsp:nvSpPr>
        <dsp:cNvPr id="0" name=""/>
        <dsp:cNvSpPr/>
      </dsp:nvSpPr>
      <dsp:spPr>
        <a:xfrm>
          <a:off x="4412" y="0"/>
          <a:ext cx="9027671" cy="476251"/>
        </a:xfrm>
        <a:prstGeom prst="homePlate">
          <a:avLst/>
        </a:prstGeom>
        <a:gradFill rotWithShape="0">
          <a:gsLst>
            <a:gs pos="0">
              <a:schemeClr val="accent2">
                <a:alpha val="90000"/>
                <a:hueOff val="0"/>
                <a:satOff val="0"/>
                <a:lumOff val="0"/>
                <a:alphaOff val="0"/>
                <a:shade val="51000"/>
                <a:satMod val="130000"/>
              </a:schemeClr>
            </a:gs>
            <a:gs pos="80000">
              <a:schemeClr val="accent2">
                <a:alpha val="90000"/>
                <a:hueOff val="0"/>
                <a:satOff val="0"/>
                <a:lumOff val="0"/>
                <a:alphaOff val="0"/>
                <a:shade val="93000"/>
                <a:satMod val="130000"/>
              </a:schemeClr>
            </a:gs>
            <a:gs pos="100000">
              <a:schemeClr val="accent2">
                <a:alpha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kumimoji="0" lang="zh-TW" altLang="en-US" sz="2400" b="1" kern="1200" dirty="0">
              <a:solidFill>
                <a:schemeClr val="bg1"/>
              </a:solidFill>
              <a:effectLst/>
              <a:latin typeface="+mj-ea"/>
              <a:ea typeface="+mj-ea"/>
            </a:rPr>
            <a:t>作業程序說明</a:t>
          </a:r>
          <a:endParaRPr lang="zh-TW" altLang="en-US" sz="2400" b="1" kern="1200" dirty="0">
            <a:solidFill>
              <a:schemeClr val="bg1"/>
            </a:solidFill>
            <a:effectLst/>
            <a:latin typeface="標楷體" panose="03000509000000000000" pitchFamily="65" charset="-120"/>
            <a:ea typeface="標楷體" panose="03000509000000000000" pitchFamily="65" charset="-120"/>
          </a:endParaRPr>
        </a:p>
      </dsp:txBody>
      <dsp:txXfrm>
        <a:off x="4412" y="0"/>
        <a:ext cx="8908608" cy="4762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A13C3A-7219-4988-9C63-1461F519C624}">
      <dsp:nvSpPr>
        <dsp:cNvPr id="0" name=""/>
        <dsp:cNvSpPr/>
      </dsp:nvSpPr>
      <dsp:spPr>
        <a:xfrm>
          <a:off x="4412" y="0"/>
          <a:ext cx="9027671" cy="476251"/>
        </a:xfrm>
        <a:prstGeom prst="homePlate">
          <a:avLst/>
        </a:prstGeom>
        <a:gradFill rotWithShape="0">
          <a:gsLst>
            <a:gs pos="0">
              <a:schemeClr val="accent2">
                <a:alpha val="90000"/>
                <a:hueOff val="0"/>
                <a:satOff val="0"/>
                <a:lumOff val="0"/>
                <a:alphaOff val="0"/>
                <a:shade val="51000"/>
                <a:satMod val="130000"/>
              </a:schemeClr>
            </a:gs>
            <a:gs pos="80000">
              <a:schemeClr val="accent2">
                <a:alpha val="90000"/>
                <a:hueOff val="0"/>
                <a:satOff val="0"/>
                <a:lumOff val="0"/>
                <a:alphaOff val="0"/>
                <a:shade val="93000"/>
                <a:satMod val="130000"/>
              </a:schemeClr>
            </a:gs>
            <a:gs pos="100000">
              <a:schemeClr val="accent2">
                <a:alpha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kumimoji="0" lang="zh-TW" altLang="en-US" sz="2400" b="1" kern="1200" dirty="0">
              <a:solidFill>
                <a:schemeClr val="bg1"/>
              </a:solidFill>
              <a:effectLst/>
              <a:latin typeface="+mj-ea"/>
              <a:ea typeface="+mj-ea"/>
            </a:rPr>
            <a:t>作業程序說明</a:t>
          </a:r>
          <a:endParaRPr lang="zh-TW" altLang="en-US" sz="2400" b="1" kern="1200" dirty="0">
            <a:solidFill>
              <a:schemeClr val="bg1"/>
            </a:solidFill>
            <a:effectLst/>
            <a:latin typeface="標楷體" panose="03000509000000000000" pitchFamily="65" charset="-120"/>
            <a:ea typeface="標楷體" panose="03000509000000000000" pitchFamily="65" charset="-120"/>
          </a:endParaRPr>
        </a:p>
      </dsp:txBody>
      <dsp:txXfrm>
        <a:off x="4412" y="0"/>
        <a:ext cx="8908608" cy="47625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A13C3A-7219-4988-9C63-1461F519C624}">
      <dsp:nvSpPr>
        <dsp:cNvPr id="0" name=""/>
        <dsp:cNvSpPr/>
      </dsp:nvSpPr>
      <dsp:spPr>
        <a:xfrm>
          <a:off x="4412" y="0"/>
          <a:ext cx="9027671" cy="476251"/>
        </a:xfrm>
        <a:prstGeom prst="homePlate">
          <a:avLst/>
        </a:prstGeom>
        <a:gradFill rotWithShape="0">
          <a:gsLst>
            <a:gs pos="0">
              <a:schemeClr val="accent2">
                <a:alpha val="90000"/>
                <a:hueOff val="0"/>
                <a:satOff val="0"/>
                <a:lumOff val="0"/>
                <a:alphaOff val="0"/>
                <a:shade val="51000"/>
                <a:satMod val="130000"/>
              </a:schemeClr>
            </a:gs>
            <a:gs pos="80000">
              <a:schemeClr val="accent2">
                <a:alpha val="90000"/>
                <a:hueOff val="0"/>
                <a:satOff val="0"/>
                <a:lumOff val="0"/>
                <a:alphaOff val="0"/>
                <a:shade val="93000"/>
                <a:satMod val="130000"/>
              </a:schemeClr>
            </a:gs>
            <a:gs pos="100000">
              <a:schemeClr val="accent2">
                <a:alpha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kumimoji="0" lang="zh-TW" altLang="en-US" sz="2400" b="1" kern="1200" dirty="0">
              <a:solidFill>
                <a:schemeClr val="bg1"/>
              </a:solidFill>
              <a:effectLst/>
              <a:latin typeface="+mj-ea"/>
              <a:ea typeface="+mj-ea"/>
            </a:rPr>
            <a:t>作業程序說明</a:t>
          </a:r>
          <a:endParaRPr lang="zh-TW" altLang="en-US" sz="2400" b="1" kern="1200" dirty="0">
            <a:solidFill>
              <a:schemeClr val="bg1"/>
            </a:solidFill>
            <a:effectLst/>
            <a:latin typeface="標楷體" panose="03000509000000000000" pitchFamily="65" charset="-120"/>
            <a:ea typeface="標楷體" panose="03000509000000000000" pitchFamily="65" charset="-120"/>
          </a:endParaRPr>
        </a:p>
      </dsp:txBody>
      <dsp:txXfrm>
        <a:off x="4412" y="0"/>
        <a:ext cx="8908608" cy="476251"/>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2" y="14"/>
            <a:ext cx="2946058" cy="496101"/>
          </a:xfrm>
          <a:prstGeom prst="rect">
            <a:avLst/>
          </a:prstGeom>
        </p:spPr>
        <p:txBody>
          <a:bodyPr vert="horz" lIns="90681" tIns="45341" rIns="90681" bIns="45341" rtlCol="0"/>
          <a:lstStyle>
            <a:lvl1pPr algn="l" eaLnBrk="1" hangingPunct="1">
              <a:defRPr sz="1200">
                <a:latin typeface="Arial" pitchFamily="34" charset="0"/>
                <a:ea typeface="新細明體" pitchFamily="18" charset="-120"/>
              </a:defRPr>
            </a:lvl1pPr>
          </a:lstStyle>
          <a:p>
            <a:pPr>
              <a:defRPr/>
            </a:pPr>
            <a:endParaRPr lang="zh-TW" altLang="en-US"/>
          </a:p>
        </p:txBody>
      </p:sp>
      <p:sp>
        <p:nvSpPr>
          <p:cNvPr id="3" name="日期版面配置區 2"/>
          <p:cNvSpPr>
            <a:spLocks noGrp="1"/>
          </p:cNvSpPr>
          <p:nvPr>
            <p:ph type="dt" sz="quarter" idx="1"/>
          </p:nvPr>
        </p:nvSpPr>
        <p:spPr>
          <a:xfrm>
            <a:off x="3849444" y="14"/>
            <a:ext cx="2947144" cy="496101"/>
          </a:xfrm>
          <a:prstGeom prst="rect">
            <a:avLst/>
          </a:prstGeom>
        </p:spPr>
        <p:txBody>
          <a:bodyPr vert="horz" lIns="90681" tIns="45341" rIns="90681" bIns="45341" rtlCol="0"/>
          <a:lstStyle>
            <a:lvl1pPr algn="r" eaLnBrk="1" hangingPunct="1">
              <a:defRPr sz="1200">
                <a:latin typeface="Arial" pitchFamily="34" charset="0"/>
                <a:ea typeface="新細明體" pitchFamily="18" charset="-120"/>
              </a:defRPr>
            </a:lvl1pPr>
          </a:lstStyle>
          <a:p>
            <a:pPr>
              <a:defRPr/>
            </a:pPr>
            <a:fld id="{070471A8-493C-486B-8D83-CE69A9AB14C3}" type="datetimeFigureOut">
              <a:rPr lang="zh-TW" altLang="en-US"/>
              <a:pPr>
                <a:defRPr/>
              </a:pPr>
              <a:t>2026/4/20</a:t>
            </a:fld>
            <a:endParaRPr lang="zh-TW" altLang="en-US"/>
          </a:p>
        </p:txBody>
      </p:sp>
      <p:sp>
        <p:nvSpPr>
          <p:cNvPr id="4" name="頁尾版面配置區 3"/>
          <p:cNvSpPr>
            <a:spLocks noGrp="1"/>
          </p:cNvSpPr>
          <p:nvPr>
            <p:ph type="ftr" sz="quarter" idx="2"/>
          </p:nvPr>
        </p:nvSpPr>
        <p:spPr>
          <a:xfrm>
            <a:off x="2" y="9428235"/>
            <a:ext cx="2946058" cy="496101"/>
          </a:xfrm>
          <a:prstGeom prst="rect">
            <a:avLst/>
          </a:prstGeom>
        </p:spPr>
        <p:txBody>
          <a:bodyPr vert="horz" lIns="90681" tIns="45341" rIns="90681" bIns="45341" rtlCol="0" anchor="b"/>
          <a:lstStyle>
            <a:lvl1pPr algn="l" eaLnBrk="1" hangingPunct="1">
              <a:defRPr sz="1200">
                <a:latin typeface="Arial" pitchFamily="34" charset="0"/>
                <a:ea typeface="新細明體" pitchFamily="18" charset="-120"/>
              </a:defRPr>
            </a:lvl1pPr>
          </a:lstStyle>
          <a:p>
            <a:pPr>
              <a:defRPr/>
            </a:pPr>
            <a:endParaRPr lang="zh-TW" altLang="en-US"/>
          </a:p>
        </p:txBody>
      </p:sp>
      <p:sp>
        <p:nvSpPr>
          <p:cNvPr id="5" name="投影片編號版面配置區 4"/>
          <p:cNvSpPr>
            <a:spLocks noGrp="1"/>
          </p:cNvSpPr>
          <p:nvPr>
            <p:ph type="sldNum" sz="quarter" idx="3"/>
          </p:nvPr>
        </p:nvSpPr>
        <p:spPr>
          <a:xfrm>
            <a:off x="3849444" y="9428235"/>
            <a:ext cx="2947144" cy="496101"/>
          </a:xfrm>
          <a:prstGeom prst="rect">
            <a:avLst/>
          </a:prstGeom>
        </p:spPr>
        <p:txBody>
          <a:bodyPr vert="horz" wrap="square" lIns="90681" tIns="45341" rIns="90681" bIns="45341" numCol="1" anchor="b" anchorCtr="0" compatLnSpc="1">
            <a:prstTxWarp prst="textNoShape">
              <a:avLst/>
            </a:prstTxWarp>
          </a:bodyPr>
          <a:lstStyle>
            <a:lvl1pPr algn="r" eaLnBrk="1" hangingPunct="1">
              <a:defRPr sz="1200" smtClean="0"/>
            </a:lvl1pPr>
          </a:lstStyle>
          <a:p>
            <a:pPr>
              <a:defRPr/>
            </a:pPr>
            <a:fld id="{28446D47-A473-4AB9-A590-2F3BF7125950}" type="slidenum">
              <a:rPr lang="zh-TW" altLang="en-US"/>
              <a:pPr>
                <a:defRPr/>
              </a:pPr>
              <a:t>‹#›</a:t>
            </a:fld>
            <a:endParaRPr lang="zh-TW" altLang="en-US"/>
          </a:p>
        </p:txBody>
      </p:sp>
    </p:spTree>
    <p:extLst>
      <p:ext uri="{BB962C8B-B14F-4D97-AF65-F5344CB8AC3E}">
        <p14:creationId xmlns:p14="http://schemas.microsoft.com/office/powerpoint/2010/main" val="6602446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2" y="14"/>
            <a:ext cx="2946058" cy="496101"/>
          </a:xfrm>
          <a:prstGeom prst="rect">
            <a:avLst/>
          </a:prstGeom>
          <a:noFill/>
          <a:ln w="9525">
            <a:noFill/>
            <a:miter lim="800000"/>
            <a:headEnd/>
            <a:tailEnd/>
          </a:ln>
          <a:effectLst/>
        </p:spPr>
        <p:txBody>
          <a:bodyPr vert="horz" wrap="square" lIns="90681" tIns="45341" rIns="90681" bIns="45341" numCol="1" anchor="t" anchorCtr="0" compatLnSpc="1">
            <a:prstTxWarp prst="textNoShape">
              <a:avLst/>
            </a:prstTxWarp>
          </a:bodyPr>
          <a:lstStyle>
            <a:lvl1pPr eaLnBrk="1" hangingPunct="1">
              <a:defRPr sz="1200">
                <a:latin typeface="Arial" charset="0"/>
                <a:ea typeface="新細明體" pitchFamily="18" charset="-120"/>
              </a:defRPr>
            </a:lvl1pPr>
          </a:lstStyle>
          <a:p>
            <a:pPr>
              <a:defRPr/>
            </a:pPr>
            <a:endParaRPr lang="en-US" altLang="zh-TW"/>
          </a:p>
        </p:txBody>
      </p:sp>
      <p:sp>
        <p:nvSpPr>
          <p:cNvPr id="11267" name="Rectangle 3"/>
          <p:cNvSpPr>
            <a:spLocks noGrp="1" noChangeArrowheads="1"/>
          </p:cNvSpPr>
          <p:nvPr>
            <p:ph type="dt" idx="1"/>
          </p:nvPr>
        </p:nvSpPr>
        <p:spPr bwMode="auto">
          <a:xfrm>
            <a:off x="3849444" y="14"/>
            <a:ext cx="2947144" cy="496101"/>
          </a:xfrm>
          <a:prstGeom prst="rect">
            <a:avLst/>
          </a:prstGeom>
          <a:noFill/>
          <a:ln w="9525">
            <a:noFill/>
            <a:miter lim="800000"/>
            <a:headEnd/>
            <a:tailEnd/>
          </a:ln>
          <a:effectLst/>
        </p:spPr>
        <p:txBody>
          <a:bodyPr vert="horz" wrap="square" lIns="90681" tIns="45341" rIns="90681" bIns="45341" numCol="1" anchor="t" anchorCtr="0" compatLnSpc="1">
            <a:prstTxWarp prst="textNoShape">
              <a:avLst/>
            </a:prstTxWarp>
          </a:bodyPr>
          <a:lstStyle>
            <a:lvl1pPr algn="r" eaLnBrk="1" hangingPunct="1">
              <a:defRPr sz="1200">
                <a:latin typeface="Arial" charset="0"/>
                <a:ea typeface="新細明體" pitchFamily="18" charset="-120"/>
              </a:defRPr>
            </a:lvl1pPr>
          </a:lstStyle>
          <a:p>
            <a:pPr>
              <a:defRPr/>
            </a:pPr>
            <a:endParaRPr lang="en-US" altLang="zh-TW"/>
          </a:p>
        </p:txBody>
      </p:sp>
      <p:sp>
        <p:nvSpPr>
          <p:cNvPr id="27652"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Rectangle 5"/>
          <p:cNvSpPr>
            <a:spLocks noGrp="1" noChangeArrowheads="1"/>
          </p:cNvSpPr>
          <p:nvPr>
            <p:ph type="body" sz="quarter" idx="3"/>
          </p:nvPr>
        </p:nvSpPr>
        <p:spPr bwMode="auto">
          <a:xfrm>
            <a:off x="679443" y="4715273"/>
            <a:ext cx="5438792" cy="4467220"/>
          </a:xfrm>
          <a:prstGeom prst="rect">
            <a:avLst/>
          </a:prstGeom>
          <a:noFill/>
          <a:ln w="9525">
            <a:noFill/>
            <a:miter lim="800000"/>
            <a:headEnd/>
            <a:tailEnd/>
          </a:ln>
          <a:effectLst/>
        </p:spPr>
        <p:txBody>
          <a:bodyPr vert="horz" wrap="square" lIns="90681" tIns="45341" rIns="90681" bIns="45341" numCol="1" anchor="t" anchorCtr="0" compatLnSpc="1">
            <a:prstTxWarp prst="textNoShape">
              <a:avLst/>
            </a:prstTxWarp>
          </a:bodyPr>
          <a:lstStyle/>
          <a:p>
            <a:pPr lvl="0"/>
            <a:r>
              <a:rPr lang="zh-TW" altLang="en-US" noProof="0"/>
              <a:t>按一下以編輯母片</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11270" name="Rectangle 6"/>
          <p:cNvSpPr>
            <a:spLocks noGrp="1" noChangeArrowheads="1"/>
          </p:cNvSpPr>
          <p:nvPr>
            <p:ph type="ftr" sz="quarter" idx="4"/>
          </p:nvPr>
        </p:nvSpPr>
        <p:spPr bwMode="auto">
          <a:xfrm>
            <a:off x="2" y="9428235"/>
            <a:ext cx="2946058" cy="496101"/>
          </a:xfrm>
          <a:prstGeom prst="rect">
            <a:avLst/>
          </a:prstGeom>
          <a:noFill/>
          <a:ln w="9525">
            <a:noFill/>
            <a:miter lim="800000"/>
            <a:headEnd/>
            <a:tailEnd/>
          </a:ln>
          <a:effectLst/>
        </p:spPr>
        <p:txBody>
          <a:bodyPr vert="horz" wrap="square" lIns="90681" tIns="45341" rIns="90681" bIns="45341" numCol="1" anchor="b" anchorCtr="0" compatLnSpc="1">
            <a:prstTxWarp prst="textNoShape">
              <a:avLst/>
            </a:prstTxWarp>
          </a:bodyPr>
          <a:lstStyle>
            <a:lvl1pPr eaLnBrk="1" hangingPunct="1">
              <a:defRPr sz="1200">
                <a:latin typeface="Arial" charset="0"/>
                <a:ea typeface="新細明體" pitchFamily="18" charset="-120"/>
              </a:defRPr>
            </a:lvl1pPr>
          </a:lstStyle>
          <a:p>
            <a:pPr>
              <a:defRPr/>
            </a:pPr>
            <a:endParaRPr lang="en-US" altLang="zh-TW"/>
          </a:p>
        </p:txBody>
      </p:sp>
      <p:sp>
        <p:nvSpPr>
          <p:cNvPr id="11271" name="Rectangle 7"/>
          <p:cNvSpPr>
            <a:spLocks noGrp="1" noChangeArrowheads="1"/>
          </p:cNvSpPr>
          <p:nvPr>
            <p:ph type="sldNum" sz="quarter" idx="5"/>
          </p:nvPr>
        </p:nvSpPr>
        <p:spPr bwMode="auto">
          <a:xfrm>
            <a:off x="3849444" y="9428235"/>
            <a:ext cx="2947144" cy="496101"/>
          </a:xfrm>
          <a:prstGeom prst="rect">
            <a:avLst/>
          </a:prstGeom>
          <a:noFill/>
          <a:ln w="9525">
            <a:noFill/>
            <a:miter lim="800000"/>
            <a:headEnd/>
            <a:tailEnd/>
          </a:ln>
          <a:effectLst/>
        </p:spPr>
        <p:txBody>
          <a:bodyPr vert="horz" wrap="square" lIns="90681" tIns="45341" rIns="90681" bIns="45341" numCol="1" anchor="b" anchorCtr="0" compatLnSpc="1">
            <a:prstTxWarp prst="textNoShape">
              <a:avLst/>
            </a:prstTxWarp>
          </a:bodyPr>
          <a:lstStyle>
            <a:lvl1pPr algn="r" eaLnBrk="1" hangingPunct="1">
              <a:defRPr sz="1200" smtClean="0"/>
            </a:lvl1pPr>
          </a:lstStyle>
          <a:p>
            <a:pPr>
              <a:defRPr/>
            </a:pPr>
            <a:fld id="{1F9C5F7D-7234-4BD3-83C8-0D1180A9729C}" type="slidenum">
              <a:rPr lang="en-US" altLang="zh-TW"/>
              <a:pPr>
                <a:defRPr/>
              </a:pPr>
              <a:t>‹#›</a:t>
            </a:fld>
            <a:endParaRPr lang="en-US" altLang="zh-TW"/>
          </a:p>
        </p:txBody>
      </p:sp>
    </p:spTree>
    <p:extLst>
      <p:ext uri="{BB962C8B-B14F-4D97-AF65-F5344CB8AC3E}">
        <p14:creationId xmlns:p14="http://schemas.microsoft.com/office/powerpoint/2010/main" val="23205974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ea typeface="新細明體" panose="02020500000000000000" pitchFamily="18" charset="-120"/>
              </a:defRPr>
            </a:lvl1pPr>
            <a:lvl2pPr marL="736780" indent="-283377">
              <a:spcBef>
                <a:spcPct val="30000"/>
              </a:spcBef>
              <a:defRPr kumimoji="1" sz="1200">
                <a:solidFill>
                  <a:schemeClr val="tx1"/>
                </a:solidFill>
                <a:latin typeface="Arial" panose="020B0604020202020204" pitchFamily="34" charset="0"/>
                <a:ea typeface="新細明體" panose="02020500000000000000" pitchFamily="18" charset="-120"/>
              </a:defRPr>
            </a:lvl2pPr>
            <a:lvl3pPr marL="1133509" indent="-226701">
              <a:spcBef>
                <a:spcPct val="30000"/>
              </a:spcBef>
              <a:defRPr kumimoji="1" sz="1200">
                <a:solidFill>
                  <a:schemeClr val="tx1"/>
                </a:solidFill>
                <a:latin typeface="Arial" panose="020B0604020202020204" pitchFamily="34" charset="0"/>
                <a:ea typeface="新細明體" panose="02020500000000000000" pitchFamily="18" charset="-120"/>
              </a:defRPr>
            </a:lvl3pPr>
            <a:lvl4pPr marL="1586912" indent="-226701">
              <a:spcBef>
                <a:spcPct val="30000"/>
              </a:spcBef>
              <a:defRPr kumimoji="1" sz="1200">
                <a:solidFill>
                  <a:schemeClr val="tx1"/>
                </a:solidFill>
                <a:latin typeface="Arial" panose="020B0604020202020204" pitchFamily="34" charset="0"/>
                <a:ea typeface="新細明體" panose="02020500000000000000" pitchFamily="18" charset="-120"/>
              </a:defRPr>
            </a:lvl4pPr>
            <a:lvl5pPr marL="2040316" indent="-226701">
              <a:spcBef>
                <a:spcPct val="30000"/>
              </a:spcBef>
              <a:defRPr kumimoji="1" sz="1200">
                <a:solidFill>
                  <a:schemeClr val="tx1"/>
                </a:solidFill>
                <a:latin typeface="Arial" panose="020B0604020202020204" pitchFamily="34" charset="0"/>
                <a:ea typeface="新細明體" panose="02020500000000000000" pitchFamily="18" charset="-120"/>
              </a:defRPr>
            </a:lvl5pPr>
            <a:lvl6pPr marL="2493718" indent="-226701"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47123" indent="-226701"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00527" indent="-226701"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53930" indent="-226701"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buFont typeface="華康布丁體" pitchFamily="81" charset="-120"/>
              <a:buNone/>
            </a:pPr>
            <a:fld id="{4F4FC974-18E3-4EAE-9422-38B4AC371143}" type="slidenum">
              <a:rPr lang="en-GB" altLang="zh-TW">
                <a:solidFill>
                  <a:srgbClr val="FFFFFF"/>
                </a:solidFill>
                <a:latin typeface="華康布丁體" pitchFamily="81" charset="-120"/>
              </a:rPr>
              <a:pPr>
                <a:spcBef>
                  <a:spcPct val="0"/>
                </a:spcBef>
                <a:buFont typeface="華康布丁體" pitchFamily="81" charset="-120"/>
                <a:buNone/>
              </a:pPr>
              <a:t>10</a:t>
            </a:fld>
            <a:endParaRPr lang="en-GB" altLang="zh-TW">
              <a:solidFill>
                <a:srgbClr val="FFFFFF"/>
              </a:solidFill>
              <a:latin typeface="華康布丁體" pitchFamily="81" charset="-120"/>
            </a:endParaRPr>
          </a:p>
        </p:txBody>
      </p:sp>
      <p:sp>
        <p:nvSpPr>
          <p:cNvPr id="67587" name="Rectangle 1"/>
          <p:cNvSpPr>
            <a:spLocks noGrp="1" noRot="1" noChangeAspect="1" noChangeArrowheads="1" noTextEdit="1"/>
          </p:cNvSpPr>
          <p:nvPr>
            <p:ph type="sldImg"/>
          </p:nvPr>
        </p:nvSpPr>
        <p:spPr>
          <a:xfrm>
            <a:off x="919163" y="744538"/>
            <a:ext cx="4964112" cy="3722687"/>
          </a:xfrm>
          <a:solidFill>
            <a:srgbClr val="FFFFFF"/>
          </a:solidFill>
          <a:ln/>
        </p:spPr>
      </p:sp>
      <p:sp>
        <p:nvSpPr>
          <p:cNvPr id="67588" name="Rectangle 2"/>
          <p:cNvSpPr>
            <a:spLocks noGrp="1" noChangeArrowheads="1"/>
          </p:cNvSpPr>
          <p:nvPr>
            <p:ph type="body" idx="1"/>
          </p:nvPr>
        </p:nvSpPr>
        <p:spPr>
          <a:xfrm>
            <a:off x="680540" y="4715273"/>
            <a:ext cx="5436618" cy="446722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TW" altLang="en-US">
              <a:latin typeface="Arial" panose="020B0604020202020204" pitchFamily="34" charset="0"/>
            </a:endParaRPr>
          </a:p>
        </p:txBody>
      </p:sp>
    </p:spTree>
    <p:extLst>
      <p:ext uri="{BB962C8B-B14F-4D97-AF65-F5344CB8AC3E}">
        <p14:creationId xmlns:p14="http://schemas.microsoft.com/office/powerpoint/2010/main" val="140547051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 Id="rId5" Type="http://schemas.openxmlformats.org/officeDocument/2006/relationships/image" Target="../media/image2.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3.xml"/><Relationship Id="rId5" Type="http://schemas.openxmlformats.org/officeDocument/2006/relationships/image" Target="../media/image2.png"/><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a:lum bright="38000" contrast="-8000"/>
          </a:blip>
          <a:srcRect/>
          <a:stretch>
            <a:fillRect/>
          </a:stretch>
        </a:blipFill>
        <a:effectLst/>
      </p:bgPr>
    </p:bg>
    <p:spTree>
      <p:nvGrpSpPr>
        <p:cNvPr id="1" name=""/>
        <p:cNvGrpSpPr/>
        <p:nvPr/>
      </p:nvGrpSpPr>
      <p:grpSpPr>
        <a:xfrm>
          <a:off x="0" y="0"/>
          <a:ext cx="0" cy="0"/>
          <a:chOff x="0" y="0"/>
          <a:chExt cx="0" cy="0"/>
        </a:xfrm>
      </p:grpSpPr>
      <p:pic>
        <p:nvPicPr>
          <p:cNvPr id="3" name="Picture 7" descr="pepo"/>
          <p:cNvPicPr>
            <a:picLocks noChangeAspect="1" noChangeArrowheads="1"/>
          </p:cNvPicPr>
          <p:nvPr userDrawn="1"/>
        </p:nvPicPr>
        <p:blipFill>
          <a:blip r:embed="rId3">
            <a:lum bright="30000"/>
            <a:extLst>
              <a:ext uri="{28A0092B-C50C-407E-A947-70E740481C1C}">
                <a14:useLocalDpi xmlns:a14="http://schemas.microsoft.com/office/drawing/2010/main" val="0"/>
              </a:ext>
            </a:extLst>
          </a:blip>
          <a:srcRect/>
          <a:stretch>
            <a:fillRect/>
          </a:stretch>
        </p:blipFill>
        <p:spPr bwMode="auto">
          <a:xfrm>
            <a:off x="900113" y="4797425"/>
            <a:ext cx="34290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8" descr="水塔"/>
          <p:cNvPicPr>
            <a:picLocks noChangeAspect="1" noChangeArrowheads="1"/>
          </p:cNvPicPr>
          <p:nvPr userDrawn="1"/>
        </p:nvPicPr>
        <p:blipFill>
          <a:blip r:embed="rId4">
            <a:clrChange>
              <a:clrFrom>
                <a:srgbClr val="FFFFFF"/>
              </a:clrFrom>
              <a:clrTo>
                <a:srgbClr val="FFFFFF">
                  <a:alpha val="0"/>
                </a:srgbClr>
              </a:clrTo>
            </a:clrChange>
            <a:lum bright="40000"/>
            <a:extLst>
              <a:ext uri="{28A0092B-C50C-407E-A947-70E740481C1C}">
                <a14:useLocalDpi xmlns:a14="http://schemas.microsoft.com/office/drawing/2010/main" val="0"/>
              </a:ext>
            </a:extLst>
          </a:blip>
          <a:srcRect/>
          <a:stretch>
            <a:fillRect/>
          </a:stretch>
        </p:blipFill>
        <p:spPr bwMode="auto">
          <a:xfrm>
            <a:off x="6948488" y="4365625"/>
            <a:ext cx="1727200" cy="194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4" name="Rectangle 2"/>
          <p:cNvSpPr>
            <a:spLocks noGrp="1" noChangeArrowheads="1"/>
          </p:cNvSpPr>
          <p:nvPr userDrawn="1">
            <p:ph type="ctrTitle"/>
          </p:nvPr>
        </p:nvSpPr>
        <p:spPr>
          <a:xfrm>
            <a:off x="685800" y="2492375"/>
            <a:ext cx="7772400" cy="865188"/>
          </a:xfrm>
        </p:spPr>
        <p:txBody>
          <a:bodyPr/>
          <a:lstStyle>
            <a:lvl1pPr algn="ctr">
              <a:defRPr kumimoji="0"/>
            </a:lvl1pPr>
          </a:lstStyle>
          <a:p>
            <a:r>
              <a:rPr lang="zh-TW" altLang="en-US" dirty="0"/>
              <a:t>專案名稱</a:t>
            </a:r>
          </a:p>
        </p:txBody>
      </p:sp>
      <p:sp>
        <p:nvSpPr>
          <p:cNvPr id="8" name="Rectangle 4"/>
          <p:cNvSpPr>
            <a:spLocks noGrp="1" noChangeArrowheads="1"/>
          </p:cNvSpPr>
          <p:nvPr userDrawn="1">
            <p:ph type="dt" sz="half" idx="10"/>
          </p:nvPr>
        </p:nvSpPr>
        <p:spPr/>
        <p:txBody>
          <a:bodyPr/>
          <a:lstStyle>
            <a:lvl1pPr>
              <a:defRPr/>
            </a:lvl1pPr>
          </a:lstStyle>
          <a:p>
            <a:pPr>
              <a:defRPr/>
            </a:pPr>
            <a:endParaRPr lang="en-US" altLang="zh-TW"/>
          </a:p>
        </p:txBody>
      </p:sp>
      <p:sp>
        <p:nvSpPr>
          <p:cNvPr id="9" name="Rectangle 5"/>
          <p:cNvSpPr>
            <a:spLocks noGrp="1" noChangeArrowheads="1"/>
          </p:cNvSpPr>
          <p:nvPr userDrawn="1">
            <p:ph type="ftr" sz="quarter" idx="11"/>
          </p:nvPr>
        </p:nvSpPr>
        <p:spPr/>
        <p:txBody>
          <a:bodyPr/>
          <a:lstStyle>
            <a:lvl1pPr>
              <a:defRPr/>
            </a:lvl1pPr>
          </a:lstStyle>
          <a:p>
            <a:pPr>
              <a:defRPr/>
            </a:pPr>
            <a:endParaRPr lang="en-US" altLang="zh-TW"/>
          </a:p>
        </p:txBody>
      </p:sp>
      <p:sp>
        <p:nvSpPr>
          <p:cNvPr id="10" name="Rectangle 6"/>
          <p:cNvSpPr>
            <a:spLocks noGrp="1" noChangeArrowheads="1"/>
          </p:cNvSpPr>
          <p:nvPr userDrawn="1">
            <p:ph type="sldNum" sz="quarter" idx="12"/>
          </p:nvPr>
        </p:nvSpPr>
        <p:spPr/>
        <p:txBody>
          <a:bodyPr/>
          <a:lstStyle>
            <a:lvl1pPr>
              <a:defRPr smtClean="0"/>
            </a:lvl1pPr>
          </a:lstStyle>
          <a:p>
            <a:pPr>
              <a:defRPr/>
            </a:pPr>
            <a:fld id="{3AA69342-B296-4954-B833-F98D84EB576F}" type="slidenum">
              <a:rPr lang="en-US" altLang="zh-TW"/>
              <a:pPr>
                <a:defRPr/>
              </a:pPr>
              <a:t>‹#›</a:t>
            </a:fld>
            <a:endParaRPr lang="en-US" altLang="zh-TW"/>
          </a:p>
        </p:txBody>
      </p:sp>
      <p:grpSp>
        <p:nvGrpSpPr>
          <p:cNvPr id="12" name="群組 11"/>
          <p:cNvGrpSpPr/>
          <p:nvPr userDrawn="1"/>
        </p:nvGrpSpPr>
        <p:grpSpPr>
          <a:xfrm>
            <a:off x="35496" y="-27384"/>
            <a:ext cx="3456384" cy="503237"/>
            <a:chOff x="35496" y="-27384"/>
            <a:chExt cx="3456384" cy="503237"/>
          </a:xfrm>
        </p:grpSpPr>
        <p:sp>
          <p:nvSpPr>
            <p:cNvPr id="13" name="Rectangle 19"/>
            <p:cNvSpPr>
              <a:spLocks noChangeArrowheads="1"/>
            </p:cNvSpPr>
            <p:nvPr userDrawn="1"/>
          </p:nvSpPr>
          <p:spPr bwMode="auto">
            <a:xfrm>
              <a:off x="349584" y="-27384"/>
              <a:ext cx="3142296" cy="503237"/>
            </a:xfrm>
            <a:prstGeom prst="rect">
              <a:avLst/>
            </a:prstGeom>
            <a:no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92" normalizeH="0" baseline="0" noProof="0" dirty="0">
                  <a:ln>
                    <a:noFill/>
                  </a:ln>
                  <a:solidFill>
                    <a:schemeClr val="bg1"/>
                  </a:solidFill>
                  <a:effectLst>
                    <a:glow rad="63500">
                      <a:schemeClr val="tx1">
                        <a:alpha val="40000"/>
                      </a:schemeClr>
                    </a:glow>
                    <a:innerShdw blurRad="63500" dist="50800" dir="8100000">
                      <a:prstClr val="black">
                        <a:alpha val="50000"/>
                      </a:prstClr>
                    </a:innerShdw>
                  </a:effectLst>
                  <a:uLnTx/>
                  <a:uFillTx/>
                  <a:latin typeface="微軟正黑體" panose="020B0604030504040204" pitchFamily="34" charset="-120"/>
                  <a:ea typeface="微軟正黑體" panose="020B0604030504040204" pitchFamily="34" charset="-120"/>
                  <a:cs typeface="+mn-cs"/>
                </a:rPr>
                <a:t>中部科學園區管理局</a:t>
              </a:r>
            </a:p>
          </p:txBody>
        </p:sp>
        <p:pic>
          <p:nvPicPr>
            <p:cNvPr id="14" name="圖片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5496" y="52024"/>
              <a:ext cx="324000" cy="324000"/>
            </a:xfrm>
            <a:prstGeom prst="rect">
              <a:avLst/>
            </a:prstGeom>
          </p:spPr>
        </p:pic>
      </p:grpSp>
    </p:spTree>
    <p:extLst>
      <p:ext uri="{BB962C8B-B14F-4D97-AF65-F5344CB8AC3E}">
        <p14:creationId xmlns:p14="http://schemas.microsoft.com/office/powerpoint/2010/main" val="1978079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7FB7AF1F-39AA-4E4B-8235-44EC186ADE69}" type="slidenum">
              <a:rPr lang="en-US" altLang="zh-TW"/>
              <a:pPr>
                <a:defRPr/>
              </a:pPr>
              <a:t>‹#›</a:t>
            </a:fld>
            <a:endParaRPr lang="en-US" altLang="zh-TW"/>
          </a:p>
        </p:txBody>
      </p:sp>
    </p:spTree>
    <p:extLst>
      <p:ext uri="{BB962C8B-B14F-4D97-AF65-F5344CB8AC3E}">
        <p14:creationId xmlns:p14="http://schemas.microsoft.com/office/powerpoint/2010/main" val="3714864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7D16A60D-CEBE-4A05-BEF3-05AA85C5E68A}" type="slidenum">
              <a:rPr lang="en-US" altLang="zh-TW"/>
              <a:pPr>
                <a:defRPr/>
              </a:pPr>
              <a:t>‹#›</a:t>
            </a:fld>
            <a:endParaRPr lang="en-US" altLang="zh-TW"/>
          </a:p>
        </p:txBody>
      </p:sp>
    </p:spTree>
    <p:extLst>
      <p:ext uri="{BB962C8B-B14F-4D97-AF65-F5344CB8AC3E}">
        <p14:creationId xmlns:p14="http://schemas.microsoft.com/office/powerpoint/2010/main" val="2360470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78596088-2129-47AF-AF06-95363FE6E068}" type="slidenum">
              <a:rPr lang="en-US" altLang="zh-TW"/>
              <a:pPr>
                <a:defRPr/>
              </a:pPr>
              <a:t>‹#›</a:t>
            </a:fld>
            <a:endParaRPr lang="en-US" altLang="zh-TW"/>
          </a:p>
        </p:txBody>
      </p:sp>
    </p:spTree>
    <p:extLst>
      <p:ext uri="{BB962C8B-B14F-4D97-AF65-F5344CB8AC3E}">
        <p14:creationId xmlns:p14="http://schemas.microsoft.com/office/powerpoint/2010/main" val="2483603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E55BCB66-D329-4E48-B438-40FBE22C20EE}" type="slidenum">
              <a:rPr lang="en-US" altLang="zh-TW"/>
              <a:pPr>
                <a:defRPr/>
              </a:pPr>
              <a:t>‹#›</a:t>
            </a:fld>
            <a:endParaRPr lang="en-US" altLang="zh-TW"/>
          </a:p>
        </p:txBody>
      </p:sp>
    </p:spTree>
    <p:extLst>
      <p:ext uri="{BB962C8B-B14F-4D97-AF65-F5344CB8AC3E}">
        <p14:creationId xmlns:p14="http://schemas.microsoft.com/office/powerpoint/2010/main" val="2644556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3E86093D-0CB1-4282-8112-3DB7AAED1885}" type="slidenum">
              <a:rPr lang="en-US" altLang="zh-TW"/>
              <a:pPr>
                <a:defRPr/>
              </a:pPr>
              <a:t>‹#›</a:t>
            </a:fld>
            <a:endParaRPr lang="en-US" altLang="zh-TW"/>
          </a:p>
        </p:txBody>
      </p:sp>
    </p:spTree>
    <p:extLst>
      <p:ext uri="{BB962C8B-B14F-4D97-AF65-F5344CB8AC3E}">
        <p14:creationId xmlns:p14="http://schemas.microsoft.com/office/powerpoint/2010/main" val="2712116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3A23484E-C2A2-458B-BB6A-5F65184993BD}" type="slidenum">
              <a:rPr lang="en-US" altLang="zh-TW"/>
              <a:pPr>
                <a:defRPr/>
              </a:pPr>
              <a:t>‹#›</a:t>
            </a:fld>
            <a:endParaRPr lang="en-US" altLang="zh-TW"/>
          </a:p>
        </p:txBody>
      </p:sp>
    </p:spTree>
    <p:extLst>
      <p:ext uri="{BB962C8B-B14F-4D97-AF65-F5344CB8AC3E}">
        <p14:creationId xmlns:p14="http://schemas.microsoft.com/office/powerpoint/2010/main" val="3131519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2712450E-9F0B-47F5-ADA0-FE6FA16905B8}" type="slidenum">
              <a:rPr lang="en-US" altLang="zh-TW"/>
              <a:pPr>
                <a:defRPr/>
              </a:pPr>
              <a:t>‹#›</a:t>
            </a:fld>
            <a:endParaRPr lang="en-US" altLang="zh-TW"/>
          </a:p>
        </p:txBody>
      </p:sp>
    </p:spTree>
    <p:extLst>
      <p:ext uri="{BB962C8B-B14F-4D97-AF65-F5344CB8AC3E}">
        <p14:creationId xmlns:p14="http://schemas.microsoft.com/office/powerpoint/2010/main" val="4087743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DF996650-C308-40CA-A9D6-D49E6D86D812}" type="slidenum">
              <a:rPr lang="en-US" altLang="zh-TW"/>
              <a:pPr>
                <a:defRPr/>
              </a:pPr>
              <a:t>‹#›</a:t>
            </a:fld>
            <a:endParaRPr lang="en-US" altLang="zh-TW"/>
          </a:p>
        </p:txBody>
      </p:sp>
    </p:spTree>
    <p:extLst>
      <p:ext uri="{BB962C8B-B14F-4D97-AF65-F5344CB8AC3E}">
        <p14:creationId xmlns:p14="http://schemas.microsoft.com/office/powerpoint/2010/main" val="1692770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15EBADEC-5817-46C2-92D2-011983BDAF35}" type="slidenum">
              <a:rPr lang="en-US" altLang="zh-TW"/>
              <a:pPr>
                <a:defRPr/>
              </a:pPr>
              <a:t>‹#›</a:t>
            </a:fld>
            <a:endParaRPr lang="en-US" altLang="zh-TW"/>
          </a:p>
        </p:txBody>
      </p:sp>
    </p:spTree>
    <p:extLst>
      <p:ext uri="{BB962C8B-B14F-4D97-AF65-F5344CB8AC3E}">
        <p14:creationId xmlns:p14="http://schemas.microsoft.com/office/powerpoint/2010/main" val="171760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620713"/>
            <a:ext cx="2057400" cy="5505450"/>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620713"/>
            <a:ext cx="6019800" cy="550545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EE9DACA-717A-416C-87CF-620422D8F766}" type="slidenum">
              <a:rPr lang="en-US" altLang="zh-TW"/>
              <a:pPr>
                <a:defRPr/>
              </a:pPr>
              <a:t>‹#›</a:t>
            </a:fld>
            <a:endParaRPr lang="en-US" altLang="zh-TW"/>
          </a:p>
        </p:txBody>
      </p:sp>
    </p:spTree>
    <p:extLst>
      <p:ext uri="{BB962C8B-B14F-4D97-AF65-F5344CB8AC3E}">
        <p14:creationId xmlns:p14="http://schemas.microsoft.com/office/powerpoint/2010/main" val="29511394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a:lum bright="38000" contrast="-8000"/>
          </a:blip>
          <a:srcRect/>
          <a:stretch>
            <a:fillRect/>
          </a:stretch>
        </a:blipFill>
        <a:effectLst/>
      </p:bgPr>
    </p:bg>
    <p:spTree>
      <p:nvGrpSpPr>
        <p:cNvPr id="1" name=""/>
        <p:cNvGrpSpPr/>
        <p:nvPr/>
      </p:nvGrpSpPr>
      <p:grpSpPr>
        <a:xfrm>
          <a:off x="0" y="0"/>
          <a:ext cx="0" cy="0"/>
          <a:chOff x="0" y="0"/>
          <a:chExt cx="0" cy="0"/>
        </a:xfrm>
      </p:grpSpPr>
      <p:pic>
        <p:nvPicPr>
          <p:cNvPr id="3" name="Picture 7" descr="pepo"/>
          <p:cNvPicPr>
            <a:picLocks noChangeAspect="1" noChangeArrowheads="1"/>
          </p:cNvPicPr>
          <p:nvPr userDrawn="1"/>
        </p:nvPicPr>
        <p:blipFill>
          <a:blip r:embed="rId3">
            <a:lum bright="30000"/>
            <a:extLst>
              <a:ext uri="{28A0092B-C50C-407E-A947-70E740481C1C}">
                <a14:useLocalDpi xmlns:a14="http://schemas.microsoft.com/office/drawing/2010/main" val="0"/>
              </a:ext>
            </a:extLst>
          </a:blip>
          <a:srcRect/>
          <a:stretch>
            <a:fillRect/>
          </a:stretch>
        </p:blipFill>
        <p:spPr bwMode="auto">
          <a:xfrm>
            <a:off x="900113" y="4797425"/>
            <a:ext cx="34290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8" descr="水塔"/>
          <p:cNvPicPr>
            <a:picLocks noChangeAspect="1" noChangeArrowheads="1"/>
          </p:cNvPicPr>
          <p:nvPr userDrawn="1"/>
        </p:nvPicPr>
        <p:blipFill>
          <a:blip r:embed="rId4">
            <a:clrChange>
              <a:clrFrom>
                <a:srgbClr val="FFFFFF"/>
              </a:clrFrom>
              <a:clrTo>
                <a:srgbClr val="FFFFFF">
                  <a:alpha val="0"/>
                </a:srgbClr>
              </a:clrTo>
            </a:clrChange>
            <a:lum bright="40000"/>
            <a:extLst>
              <a:ext uri="{28A0092B-C50C-407E-A947-70E740481C1C}">
                <a14:useLocalDpi xmlns:a14="http://schemas.microsoft.com/office/drawing/2010/main" val="0"/>
              </a:ext>
            </a:extLst>
          </a:blip>
          <a:srcRect/>
          <a:stretch>
            <a:fillRect/>
          </a:stretch>
        </p:blipFill>
        <p:spPr bwMode="auto">
          <a:xfrm>
            <a:off x="6948488" y="4365625"/>
            <a:ext cx="1727200" cy="194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4" name="Rectangle 2"/>
          <p:cNvSpPr>
            <a:spLocks noGrp="1" noChangeArrowheads="1"/>
          </p:cNvSpPr>
          <p:nvPr>
            <p:ph type="ctrTitle"/>
          </p:nvPr>
        </p:nvSpPr>
        <p:spPr>
          <a:xfrm>
            <a:off x="685800" y="2492375"/>
            <a:ext cx="7772400" cy="865188"/>
          </a:xfrm>
        </p:spPr>
        <p:txBody>
          <a:bodyPr/>
          <a:lstStyle>
            <a:lvl1pPr algn="ctr">
              <a:defRPr kumimoji="0"/>
            </a:lvl1pPr>
          </a:lstStyle>
          <a:p>
            <a:r>
              <a:rPr lang="zh-TW" altLang="en-US"/>
              <a:t>專案名稱</a:t>
            </a:r>
          </a:p>
        </p:txBody>
      </p:sp>
      <p:sp>
        <p:nvSpPr>
          <p:cNvPr id="8"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9"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10"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78E2FE3B-EB3E-4398-A308-5D60CFA2F612}" type="slidenum">
              <a:rPr lang="en-US" altLang="zh-TW"/>
              <a:pPr>
                <a:defRPr/>
              </a:pPr>
              <a:t>‹#›</a:t>
            </a:fld>
            <a:endParaRPr lang="en-US" altLang="zh-TW"/>
          </a:p>
        </p:txBody>
      </p:sp>
      <p:grpSp>
        <p:nvGrpSpPr>
          <p:cNvPr id="12" name="群組 11"/>
          <p:cNvGrpSpPr/>
          <p:nvPr userDrawn="1"/>
        </p:nvGrpSpPr>
        <p:grpSpPr>
          <a:xfrm>
            <a:off x="35496" y="-27384"/>
            <a:ext cx="4608512" cy="503237"/>
            <a:chOff x="35496" y="-27384"/>
            <a:chExt cx="4608512" cy="503237"/>
          </a:xfrm>
        </p:grpSpPr>
        <p:sp>
          <p:nvSpPr>
            <p:cNvPr id="13" name="Rectangle 19"/>
            <p:cNvSpPr>
              <a:spLocks noChangeArrowheads="1"/>
            </p:cNvSpPr>
            <p:nvPr userDrawn="1"/>
          </p:nvSpPr>
          <p:spPr bwMode="auto">
            <a:xfrm>
              <a:off x="349584" y="-27384"/>
              <a:ext cx="4294424" cy="503237"/>
            </a:xfrm>
            <a:prstGeom prst="rect">
              <a:avLst/>
            </a:prstGeom>
            <a:no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92" normalizeH="0" baseline="0" noProof="0" dirty="0">
                  <a:ln>
                    <a:noFill/>
                  </a:ln>
                  <a:solidFill>
                    <a:schemeClr val="bg1"/>
                  </a:solidFill>
                  <a:effectLst>
                    <a:glow rad="63500">
                      <a:schemeClr val="tx1">
                        <a:alpha val="40000"/>
                      </a:schemeClr>
                    </a:glow>
                    <a:innerShdw blurRad="63500" dist="50800" dir="8100000">
                      <a:prstClr val="black">
                        <a:alpha val="50000"/>
                      </a:prstClr>
                    </a:innerShdw>
                  </a:effectLst>
                  <a:uLnTx/>
                  <a:uFillTx/>
                  <a:latin typeface="微軟正黑體" panose="020B0604030504040204" pitchFamily="34" charset="-120"/>
                  <a:ea typeface="微軟正黑體" panose="020B0604030504040204" pitchFamily="34" charset="-120"/>
                  <a:cs typeface="+mn-cs"/>
                </a:rPr>
                <a:t>中部科學園區管理局</a:t>
              </a:r>
            </a:p>
          </p:txBody>
        </p:sp>
        <p:pic>
          <p:nvPicPr>
            <p:cNvPr id="14" name="圖片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5496" y="52024"/>
              <a:ext cx="324000" cy="324000"/>
            </a:xfrm>
            <a:prstGeom prst="rect">
              <a:avLst/>
            </a:prstGeom>
          </p:spPr>
        </p:pic>
      </p:grpSp>
    </p:spTree>
    <p:extLst>
      <p:ext uri="{BB962C8B-B14F-4D97-AF65-F5344CB8AC3E}">
        <p14:creationId xmlns:p14="http://schemas.microsoft.com/office/powerpoint/2010/main" val="9627603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5"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509579B5-CD6D-4393-8367-AD0235A34D8C}" type="slidenum">
              <a:rPr lang="en-US" altLang="zh-TW"/>
              <a:pPr>
                <a:defRPr/>
              </a:pPr>
              <a:t>‹#›</a:t>
            </a:fld>
            <a:endParaRPr lang="en-US" altLang="zh-TW"/>
          </a:p>
        </p:txBody>
      </p:sp>
    </p:spTree>
    <p:extLst>
      <p:ext uri="{BB962C8B-B14F-4D97-AF65-F5344CB8AC3E}">
        <p14:creationId xmlns:p14="http://schemas.microsoft.com/office/powerpoint/2010/main" val="39931241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5"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1B1FBD57-87FF-4691-AFF5-CDFB25760D6D}" type="slidenum">
              <a:rPr lang="en-US" altLang="zh-TW"/>
              <a:pPr>
                <a:defRPr/>
              </a:pPr>
              <a:t>‹#›</a:t>
            </a:fld>
            <a:endParaRPr lang="en-US" altLang="zh-TW"/>
          </a:p>
        </p:txBody>
      </p:sp>
    </p:spTree>
    <p:extLst>
      <p:ext uri="{BB962C8B-B14F-4D97-AF65-F5344CB8AC3E}">
        <p14:creationId xmlns:p14="http://schemas.microsoft.com/office/powerpoint/2010/main" val="20507992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6"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740E75DB-A452-4F02-8828-9108CCB662E1}" type="slidenum">
              <a:rPr lang="en-US" altLang="zh-TW"/>
              <a:pPr>
                <a:defRPr/>
              </a:pPr>
              <a:t>‹#›</a:t>
            </a:fld>
            <a:endParaRPr lang="en-US" altLang="zh-TW"/>
          </a:p>
        </p:txBody>
      </p:sp>
    </p:spTree>
    <p:extLst>
      <p:ext uri="{BB962C8B-B14F-4D97-AF65-F5344CB8AC3E}">
        <p14:creationId xmlns:p14="http://schemas.microsoft.com/office/powerpoint/2010/main" val="8662650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8"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9"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BA3DBC99-8478-4C11-8698-F5A232ADF7B0}" type="slidenum">
              <a:rPr lang="en-US" altLang="zh-TW"/>
              <a:pPr>
                <a:defRPr/>
              </a:pPr>
              <a:t>‹#›</a:t>
            </a:fld>
            <a:endParaRPr lang="en-US" altLang="zh-TW"/>
          </a:p>
        </p:txBody>
      </p:sp>
    </p:spTree>
    <p:extLst>
      <p:ext uri="{BB962C8B-B14F-4D97-AF65-F5344CB8AC3E}">
        <p14:creationId xmlns:p14="http://schemas.microsoft.com/office/powerpoint/2010/main" val="37502123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4"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5"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6C493943-B40B-4602-9880-D1824D155A3C}" type="slidenum">
              <a:rPr lang="en-US" altLang="zh-TW"/>
              <a:pPr>
                <a:defRPr/>
              </a:pPr>
              <a:t>‹#›</a:t>
            </a:fld>
            <a:endParaRPr lang="en-US" altLang="zh-TW"/>
          </a:p>
        </p:txBody>
      </p:sp>
    </p:spTree>
    <p:extLst>
      <p:ext uri="{BB962C8B-B14F-4D97-AF65-F5344CB8AC3E}">
        <p14:creationId xmlns:p14="http://schemas.microsoft.com/office/powerpoint/2010/main" val="21933358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3"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4"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EE1BED09-DD75-4BEA-8E2D-369EF483755A}" type="slidenum">
              <a:rPr lang="en-US" altLang="zh-TW"/>
              <a:pPr>
                <a:defRPr/>
              </a:pPr>
              <a:t>‹#›</a:t>
            </a:fld>
            <a:endParaRPr lang="en-US" altLang="zh-TW"/>
          </a:p>
        </p:txBody>
      </p:sp>
    </p:spTree>
    <p:extLst>
      <p:ext uri="{BB962C8B-B14F-4D97-AF65-F5344CB8AC3E}">
        <p14:creationId xmlns:p14="http://schemas.microsoft.com/office/powerpoint/2010/main" val="37566617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6"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DFD8DFC4-8020-47C4-B2A6-787D5794AC42}" type="slidenum">
              <a:rPr lang="en-US" altLang="zh-TW"/>
              <a:pPr>
                <a:defRPr/>
              </a:pPr>
              <a:t>‹#›</a:t>
            </a:fld>
            <a:endParaRPr lang="en-US" altLang="zh-TW"/>
          </a:p>
        </p:txBody>
      </p:sp>
    </p:spTree>
    <p:extLst>
      <p:ext uri="{BB962C8B-B14F-4D97-AF65-F5344CB8AC3E}">
        <p14:creationId xmlns:p14="http://schemas.microsoft.com/office/powerpoint/2010/main" val="33487658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6"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44454DA4-7C24-4C0B-AFA3-BC283719E72F}" type="slidenum">
              <a:rPr lang="en-US" altLang="zh-TW"/>
              <a:pPr>
                <a:defRPr/>
              </a:pPr>
              <a:t>‹#›</a:t>
            </a:fld>
            <a:endParaRPr lang="en-US" altLang="zh-TW"/>
          </a:p>
        </p:txBody>
      </p:sp>
    </p:spTree>
    <p:extLst>
      <p:ext uri="{BB962C8B-B14F-4D97-AF65-F5344CB8AC3E}">
        <p14:creationId xmlns:p14="http://schemas.microsoft.com/office/powerpoint/2010/main" val="25074327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5"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5B5BD337-1AED-4E56-ABA1-5EE6DDE85E36}" type="slidenum">
              <a:rPr lang="en-US" altLang="zh-TW"/>
              <a:pPr>
                <a:defRPr/>
              </a:pPr>
              <a:t>‹#›</a:t>
            </a:fld>
            <a:endParaRPr lang="en-US" altLang="zh-TW"/>
          </a:p>
        </p:txBody>
      </p:sp>
    </p:spTree>
    <p:extLst>
      <p:ext uri="{BB962C8B-B14F-4D97-AF65-F5344CB8AC3E}">
        <p14:creationId xmlns:p14="http://schemas.microsoft.com/office/powerpoint/2010/main" val="2072722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620713"/>
            <a:ext cx="2057400" cy="5505450"/>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620713"/>
            <a:ext cx="6019800" cy="550545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5"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3AFF6C0E-908F-40B8-B34F-F692D76828C0}" type="slidenum">
              <a:rPr lang="en-US" altLang="zh-TW"/>
              <a:pPr>
                <a:defRPr/>
              </a:pPr>
              <a:t>‹#›</a:t>
            </a:fld>
            <a:endParaRPr lang="en-US" altLang="zh-TW"/>
          </a:p>
        </p:txBody>
      </p:sp>
    </p:spTree>
    <p:extLst>
      <p:ext uri="{BB962C8B-B14F-4D97-AF65-F5344CB8AC3E}">
        <p14:creationId xmlns:p14="http://schemas.microsoft.com/office/powerpoint/2010/main" val="24566196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a:lum bright="38000" contrast="-8000"/>
          </a:blip>
          <a:srcRect/>
          <a:stretch>
            <a:fillRect/>
          </a:stretch>
        </a:blipFill>
        <a:effectLst/>
      </p:bgPr>
    </p:bg>
    <p:spTree>
      <p:nvGrpSpPr>
        <p:cNvPr id="1" name=""/>
        <p:cNvGrpSpPr/>
        <p:nvPr/>
      </p:nvGrpSpPr>
      <p:grpSpPr>
        <a:xfrm>
          <a:off x="0" y="0"/>
          <a:ext cx="0" cy="0"/>
          <a:chOff x="0" y="0"/>
          <a:chExt cx="0" cy="0"/>
        </a:xfrm>
      </p:grpSpPr>
      <p:pic>
        <p:nvPicPr>
          <p:cNvPr id="3" name="Picture 7" descr="pepo"/>
          <p:cNvPicPr>
            <a:picLocks noChangeAspect="1" noChangeArrowheads="1"/>
          </p:cNvPicPr>
          <p:nvPr userDrawn="1"/>
        </p:nvPicPr>
        <p:blipFill>
          <a:blip r:embed="rId3">
            <a:lum bright="30000"/>
            <a:extLst>
              <a:ext uri="{28A0092B-C50C-407E-A947-70E740481C1C}">
                <a14:useLocalDpi xmlns:a14="http://schemas.microsoft.com/office/drawing/2010/main" val="0"/>
              </a:ext>
            </a:extLst>
          </a:blip>
          <a:srcRect/>
          <a:stretch>
            <a:fillRect/>
          </a:stretch>
        </p:blipFill>
        <p:spPr bwMode="auto">
          <a:xfrm>
            <a:off x="900113" y="4797425"/>
            <a:ext cx="34290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8" descr="水塔"/>
          <p:cNvPicPr>
            <a:picLocks noChangeAspect="1" noChangeArrowheads="1"/>
          </p:cNvPicPr>
          <p:nvPr userDrawn="1"/>
        </p:nvPicPr>
        <p:blipFill>
          <a:blip r:embed="rId4">
            <a:clrChange>
              <a:clrFrom>
                <a:srgbClr val="FFFFFF"/>
              </a:clrFrom>
              <a:clrTo>
                <a:srgbClr val="FFFFFF">
                  <a:alpha val="0"/>
                </a:srgbClr>
              </a:clrTo>
            </a:clrChange>
            <a:lum bright="40000"/>
            <a:extLst>
              <a:ext uri="{28A0092B-C50C-407E-A947-70E740481C1C}">
                <a14:useLocalDpi xmlns:a14="http://schemas.microsoft.com/office/drawing/2010/main" val="0"/>
              </a:ext>
            </a:extLst>
          </a:blip>
          <a:srcRect/>
          <a:stretch>
            <a:fillRect/>
          </a:stretch>
        </p:blipFill>
        <p:spPr bwMode="auto">
          <a:xfrm>
            <a:off x="6948488" y="4365625"/>
            <a:ext cx="1727200" cy="194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4" name="Rectangle 2"/>
          <p:cNvSpPr>
            <a:spLocks noGrp="1" noChangeArrowheads="1"/>
          </p:cNvSpPr>
          <p:nvPr>
            <p:ph type="ctrTitle"/>
          </p:nvPr>
        </p:nvSpPr>
        <p:spPr>
          <a:xfrm>
            <a:off x="685800" y="2492375"/>
            <a:ext cx="7772400" cy="865188"/>
          </a:xfrm>
        </p:spPr>
        <p:txBody>
          <a:bodyPr/>
          <a:lstStyle>
            <a:lvl1pPr algn="ctr">
              <a:defRPr kumimoji="0"/>
            </a:lvl1pPr>
          </a:lstStyle>
          <a:p>
            <a:r>
              <a:rPr lang="zh-TW" altLang="en-US"/>
              <a:t>專案名稱</a:t>
            </a:r>
          </a:p>
        </p:txBody>
      </p:sp>
      <p:sp>
        <p:nvSpPr>
          <p:cNvPr id="8"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9"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10"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DCF6972A-EB8D-4764-B293-E273591449B7}" type="slidenum">
              <a:rPr lang="en-US" altLang="zh-TW"/>
              <a:pPr>
                <a:defRPr/>
              </a:pPr>
              <a:t>‹#›</a:t>
            </a:fld>
            <a:endParaRPr lang="en-US" altLang="zh-TW"/>
          </a:p>
        </p:txBody>
      </p:sp>
      <p:grpSp>
        <p:nvGrpSpPr>
          <p:cNvPr id="11" name="群組 10"/>
          <p:cNvGrpSpPr/>
          <p:nvPr userDrawn="1"/>
        </p:nvGrpSpPr>
        <p:grpSpPr>
          <a:xfrm>
            <a:off x="35496" y="-27384"/>
            <a:ext cx="3456384" cy="503237"/>
            <a:chOff x="35496" y="-27384"/>
            <a:chExt cx="3456384" cy="503237"/>
          </a:xfrm>
        </p:grpSpPr>
        <p:sp>
          <p:nvSpPr>
            <p:cNvPr id="12" name="Rectangle 19"/>
            <p:cNvSpPr>
              <a:spLocks noChangeArrowheads="1"/>
            </p:cNvSpPr>
            <p:nvPr userDrawn="1"/>
          </p:nvSpPr>
          <p:spPr bwMode="auto">
            <a:xfrm>
              <a:off x="349584" y="-27384"/>
              <a:ext cx="3142296" cy="503237"/>
            </a:xfrm>
            <a:prstGeom prst="rect">
              <a:avLst/>
            </a:prstGeom>
            <a:no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92" normalizeH="0" baseline="0" noProof="0" dirty="0">
                  <a:ln>
                    <a:noFill/>
                  </a:ln>
                  <a:solidFill>
                    <a:schemeClr val="bg1"/>
                  </a:solidFill>
                  <a:effectLst>
                    <a:glow rad="63500">
                      <a:schemeClr val="tx1">
                        <a:alpha val="40000"/>
                      </a:schemeClr>
                    </a:glow>
                    <a:innerShdw blurRad="63500" dist="50800" dir="8100000">
                      <a:prstClr val="black">
                        <a:alpha val="50000"/>
                      </a:prstClr>
                    </a:innerShdw>
                  </a:effectLst>
                  <a:uLnTx/>
                  <a:uFillTx/>
                  <a:latin typeface="微軟正黑體" panose="020B0604030504040204" pitchFamily="34" charset="-120"/>
                  <a:ea typeface="微軟正黑體" panose="020B0604030504040204" pitchFamily="34" charset="-120"/>
                  <a:cs typeface="+mn-cs"/>
                </a:rPr>
                <a:t>中部科學園區管理局</a:t>
              </a:r>
            </a:p>
          </p:txBody>
        </p:sp>
        <p:pic>
          <p:nvPicPr>
            <p:cNvPr id="13" name="圖片 1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5496" y="52024"/>
              <a:ext cx="324000" cy="324000"/>
            </a:xfrm>
            <a:prstGeom prst="rect">
              <a:avLst/>
            </a:prstGeom>
          </p:spPr>
        </p:pic>
      </p:grpSp>
    </p:spTree>
    <p:extLst>
      <p:ext uri="{BB962C8B-B14F-4D97-AF65-F5344CB8AC3E}">
        <p14:creationId xmlns:p14="http://schemas.microsoft.com/office/powerpoint/2010/main" val="14008132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5"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30578ACF-53E9-4E33-B9F8-1546E954AC50}" type="slidenum">
              <a:rPr lang="en-US" altLang="zh-TW"/>
              <a:pPr>
                <a:defRPr/>
              </a:pPr>
              <a:t>‹#›</a:t>
            </a:fld>
            <a:endParaRPr lang="en-US" altLang="zh-TW"/>
          </a:p>
        </p:txBody>
      </p:sp>
    </p:spTree>
    <p:extLst>
      <p:ext uri="{BB962C8B-B14F-4D97-AF65-F5344CB8AC3E}">
        <p14:creationId xmlns:p14="http://schemas.microsoft.com/office/powerpoint/2010/main" val="24641602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5"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1F0EF730-9A29-45A6-87E3-04EE8BD03534}" type="slidenum">
              <a:rPr lang="en-US" altLang="zh-TW"/>
              <a:pPr>
                <a:defRPr/>
              </a:pPr>
              <a:t>‹#›</a:t>
            </a:fld>
            <a:endParaRPr lang="en-US" altLang="zh-TW"/>
          </a:p>
        </p:txBody>
      </p:sp>
    </p:spTree>
    <p:extLst>
      <p:ext uri="{BB962C8B-B14F-4D97-AF65-F5344CB8AC3E}">
        <p14:creationId xmlns:p14="http://schemas.microsoft.com/office/powerpoint/2010/main" val="9569020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6"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A608F582-57E2-450E-BDF7-F544402D57AA}" type="slidenum">
              <a:rPr lang="en-US" altLang="zh-TW"/>
              <a:pPr>
                <a:defRPr/>
              </a:pPr>
              <a:t>‹#›</a:t>
            </a:fld>
            <a:endParaRPr lang="en-US" altLang="zh-TW"/>
          </a:p>
        </p:txBody>
      </p:sp>
    </p:spTree>
    <p:extLst>
      <p:ext uri="{BB962C8B-B14F-4D97-AF65-F5344CB8AC3E}">
        <p14:creationId xmlns:p14="http://schemas.microsoft.com/office/powerpoint/2010/main" val="25262617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8"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9"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A3F995D9-6DD7-4200-A59F-EA4B1EB26D1B}" type="slidenum">
              <a:rPr lang="en-US" altLang="zh-TW"/>
              <a:pPr>
                <a:defRPr/>
              </a:pPr>
              <a:t>‹#›</a:t>
            </a:fld>
            <a:endParaRPr lang="en-US" altLang="zh-TW"/>
          </a:p>
        </p:txBody>
      </p:sp>
    </p:spTree>
    <p:extLst>
      <p:ext uri="{BB962C8B-B14F-4D97-AF65-F5344CB8AC3E}">
        <p14:creationId xmlns:p14="http://schemas.microsoft.com/office/powerpoint/2010/main" val="21263960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4"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5"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6D3FB5E5-79FF-4302-A879-AAE6CEDE9A60}" type="slidenum">
              <a:rPr lang="en-US" altLang="zh-TW"/>
              <a:pPr>
                <a:defRPr/>
              </a:pPr>
              <a:t>‹#›</a:t>
            </a:fld>
            <a:endParaRPr lang="en-US" altLang="zh-TW"/>
          </a:p>
        </p:txBody>
      </p:sp>
    </p:spTree>
    <p:extLst>
      <p:ext uri="{BB962C8B-B14F-4D97-AF65-F5344CB8AC3E}">
        <p14:creationId xmlns:p14="http://schemas.microsoft.com/office/powerpoint/2010/main" val="42546859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3"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4"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5E016207-8BE8-4426-A053-5FB1025B72A0}" type="slidenum">
              <a:rPr lang="en-US" altLang="zh-TW"/>
              <a:pPr>
                <a:defRPr/>
              </a:pPr>
              <a:t>‹#›</a:t>
            </a:fld>
            <a:endParaRPr lang="en-US" altLang="zh-TW"/>
          </a:p>
        </p:txBody>
      </p:sp>
    </p:spTree>
    <p:extLst>
      <p:ext uri="{BB962C8B-B14F-4D97-AF65-F5344CB8AC3E}">
        <p14:creationId xmlns:p14="http://schemas.microsoft.com/office/powerpoint/2010/main" val="14570218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6"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B4875338-CEC6-474F-97C2-08803CC5D4A2}" type="slidenum">
              <a:rPr lang="en-US" altLang="zh-TW"/>
              <a:pPr>
                <a:defRPr/>
              </a:pPr>
              <a:t>‹#›</a:t>
            </a:fld>
            <a:endParaRPr lang="en-US" altLang="zh-TW"/>
          </a:p>
        </p:txBody>
      </p:sp>
    </p:spTree>
    <p:extLst>
      <p:ext uri="{BB962C8B-B14F-4D97-AF65-F5344CB8AC3E}">
        <p14:creationId xmlns:p14="http://schemas.microsoft.com/office/powerpoint/2010/main" val="38958468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6"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994839AF-4EBD-44BE-BD54-A3339CAD8813}" type="slidenum">
              <a:rPr lang="en-US" altLang="zh-TW"/>
              <a:pPr>
                <a:defRPr/>
              </a:pPr>
              <a:t>‹#›</a:t>
            </a:fld>
            <a:endParaRPr lang="en-US" altLang="zh-TW"/>
          </a:p>
        </p:txBody>
      </p:sp>
    </p:spTree>
    <p:extLst>
      <p:ext uri="{BB962C8B-B14F-4D97-AF65-F5344CB8AC3E}">
        <p14:creationId xmlns:p14="http://schemas.microsoft.com/office/powerpoint/2010/main" val="8931282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5"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865C3783-A8DC-4200-B4AB-463C45DCEABB}" type="slidenum">
              <a:rPr lang="en-US" altLang="zh-TW"/>
              <a:pPr>
                <a:defRPr/>
              </a:pPr>
              <a:t>‹#›</a:t>
            </a:fld>
            <a:endParaRPr lang="en-US" altLang="zh-TW"/>
          </a:p>
        </p:txBody>
      </p:sp>
    </p:spTree>
    <p:extLst>
      <p:ext uri="{BB962C8B-B14F-4D97-AF65-F5344CB8AC3E}">
        <p14:creationId xmlns:p14="http://schemas.microsoft.com/office/powerpoint/2010/main" val="4689303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620713"/>
            <a:ext cx="2057400" cy="5505450"/>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620713"/>
            <a:ext cx="6019800" cy="550545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p:txBody>
          <a:bodyPr/>
          <a:lstStyle>
            <a:lvl1pPr defTabSz="449263">
              <a:defRPr>
                <a:ea typeface="中國龍中隸書" pitchFamily="49" charset="-120"/>
              </a:defRPr>
            </a:lvl1pPr>
          </a:lstStyle>
          <a:p>
            <a:pPr>
              <a:defRPr/>
            </a:pPr>
            <a:endParaRPr lang="en-US" altLang="zh-TW"/>
          </a:p>
        </p:txBody>
      </p:sp>
      <p:sp>
        <p:nvSpPr>
          <p:cNvPr id="5" name="Rectangle 5"/>
          <p:cNvSpPr>
            <a:spLocks noGrp="1" noChangeArrowheads="1"/>
          </p:cNvSpPr>
          <p:nvPr>
            <p:ph type="ftr" sz="quarter" idx="11"/>
          </p:nvPr>
        </p:nvSpPr>
        <p:spPr/>
        <p:txBody>
          <a:bodyPr/>
          <a:lstStyle>
            <a:lvl1pPr defTabSz="449263">
              <a:defRPr>
                <a:ea typeface="中國龍中隸書" pitchFamily="49" charset="-120"/>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defTabSz="449263">
              <a:defRPr smtClean="0">
                <a:ea typeface="中國龍中隸書" pitchFamily="49" charset="-120"/>
              </a:defRPr>
            </a:lvl1pPr>
          </a:lstStyle>
          <a:p>
            <a:pPr>
              <a:defRPr/>
            </a:pPr>
            <a:fld id="{4C23B382-FA18-4702-8197-142B28F346D8}" type="slidenum">
              <a:rPr lang="en-US" altLang="zh-TW"/>
              <a:pPr>
                <a:defRPr/>
              </a:pPr>
              <a:t>‹#›</a:t>
            </a:fld>
            <a:endParaRPr lang="en-US" altLang="zh-TW"/>
          </a:p>
        </p:txBody>
      </p:sp>
    </p:spTree>
    <p:extLst>
      <p:ext uri="{BB962C8B-B14F-4D97-AF65-F5344CB8AC3E}">
        <p14:creationId xmlns:p14="http://schemas.microsoft.com/office/powerpoint/2010/main" val="274484845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0">
          <a:blip r:embed="rId2">
            <a:lum bright="38000" contrast="-8000"/>
          </a:blip>
          <a:srcRect/>
          <a:stretch>
            <a:fillRect/>
          </a:stretch>
        </a:blipFill>
        <a:effectLst/>
      </p:bgPr>
    </p:bg>
    <p:spTree>
      <p:nvGrpSpPr>
        <p:cNvPr id="1" name=""/>
        <p:cNvGrpSpPr/>
        <p:nvPr/>
      </p:nvGrpSpPr>
      <p:grpSpPr>
        <a:xfrm>
          <a:off x="0" y="0"/>
          <a:ext cx="0" cy="0"/>
          <a:chOff x="0" y="0"/>
          <a:chExt cx="0" cy="0"/>
        </a:xfrm>
      </p:grpSpPr>
      <p:pic>
        <p:nvPicPr>
          <p:cNvPr id="3" name="Picture 7" descr="pepo"/>
          <p:cNvPicPr>
            <a:picLocks noChangeAspect="1" noChangeArrowheads="1"/>
          </p:cNvPicPr>
          <p:nvPr userDrawn="1"/>
        </p:nvPicPr>
        <p:blipFill>
          <a:blip r:embed="rId3">
            <a:lum bright="30000"/>
          </a:blip>
          <a:srcRect/>
          <a:stretch>
            <a:fillRect/>
          </a:stretch>
        </p:blipFill>
        <p:spPr bwMode="auto">
          <a:xfrm>
            <a:off x="900113" y="4797425"/>
            <a:ext cx="3429000" cy="2362200"/>
          </a:xfrm>
          <a:prstGeom prst="rect">
            <a:avLst/>
          </a:prstGeom>
          <a:noFill/>
          <a:ln w="9525">
            <a:noFill/>
            <a:miter lim="800000"/>
            <a:headEnd/>
            <a:tailEnd/>
          </a:ln>
        </p:spPr>
      </p:pic>
      <p:pic>
        <p:nvPicPr>
          <p:cNvPr id="4" name="Picture 8" descr="水塔"/>
          <p:cNvPicPr>
            <a:picLocks noChangeAspect="1" noChangeArrowheads="1"/>
          </p:cNvPicPr>
          <p:nvPr userDrawn="1"/>
        </p:nvPicPr>
        <p:blipFill>
          <a:blip r:embed="rId4">
            <a:clrChange>
              <a:clrFrom>
                <a:srgbClr val="FFFFFF"/>
              </a:clrFrom>
              <a:clrTo>
                <a:srgbClr val="FFFFFF">
                  <a:alpha val="0"/>
                </a:srgbClr>
              </a:clrTo>
            </a:clrChange>
            <a:lum bright="40000"/>
          </a:blip>
          <a:srcRect/>
          <a:stretch>
            <a:fillRect/>
          </a:stretch>
        </p:blipFill>
        <p:spPr bwMode="auto">
          <a:xfrm>
            <a:off x="6948488" y="4365625"/>
            <a:ext cx="1727200" cy="1941513"/>
          </a:xfrm>
          <a:prstGeom prst="rect">
            <a:avLst/>
          </a:prstGeom>
          <a:noFill/>
          <a:ln w="9525">
            <a:noFill/>
            <a:miter lim="800000"/>
            <a:headEnd/>
            <a:tailEnd/>
          </a:ln>
        </p:spPr>
      </p:pic>
      <p:sp>
        <p:nvSpPr>
          <p:cNvPr id="3074" name="Rectangle 2"/>
          <p:cNvSpPr>
            <a:spLocks noGrp="1" noChangeArrowheads="1"/>
          </p:cNvSpPr>
          <p:nvPr userDrawn="1">
            <p:ph type="ctrTitle"/>
          </p:nvPr>
        </p:nvSpPr>
        <p:spPr>
          <a:xfrm>
            <a:off x="685800" y="2492375"/>
            <a:ext cx="7772400" cy="865188"/>
          </a:xfrm>
        </p:spPr>
        <p:txBody>
          <a:bodyPr/>
          <a:lstStyle>
            <a:lvl1pPr algn="ctr">
              <a:defRPr kumimoji="0"/>
            </a:lvl1pPr>
          </a:lstStyle>
          <a:p>
            <a:r>
              <a:rPr lang="zh-TW" altLang="en-US"/>
              <a:t>專案名稱</a:t>
            </a:r>
          </a:p>
        </p:txBody>
      </p:sp>
      <p:sp>
        <p:nvSpPr>
          <p:cNvPr id="8" name="Rectangle 4"/>
          <p:cNvSpPr>
            <a:spLocks noGrp="1" noChangeArrowheads="1"/>
          </p:cNvSpPr>
          <p:nvPr userDrawn="1">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9" name="Rectangle 5"/>
          <p:cNvSpPr>
            <a:spLocks noGrp="1" noChangeArrowheads="1"/>
          </p:cNvSpPr>
          <p:nvPr userDrawn="1">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10" name="Rectangle 6"/>
          <p:cNvSpPr>
            <a:spLocks noGrp="1" noChangeArrowheads="1"/>
          </p:cNvSpPr>
          <p:nvPr userDrawn="1">
            <p:ph type="sldNum" sz="quarter" idx="12"/>
          </p:nvPr>
        </p:nvSpPr>
        <p:spPr/>
        <p:txBody>
          <a:bodyPr/>
          <a:lstStyle>
            <a:lvl1pPr>
              <a:defRPr kumimoji="0" sz="1800">
                <a:ea typeface="中國龍中隸書"/>
                <a:cs typeface="中國龍中隸書"/>
              </a:defRPr>
            </a:lvl1pPr>
          </a:lstStyle>
          <a:p>
            <a:pPr>
              <a:defRPr/>
            </a:pPr>
            <a:fld id="{02867BEC-3058-4968-86AF-BA187C43E47B}" type="slidenum">
              <a:rPr lang="en-US" altLang="zh-TW"/>
              <a:pPr>
                <a:defRPr/>
              </a:pPr>
              <a:t>‹#›</a:t>
            </a:fld>
            <a:endParaRPr lang="en-US" altLang="zh-TW"/>
          </a:p>
        </p:txBody>
      </p:sp>
      <p:grpSp>
        <p:nvGrpSpPr>
          <p:cNvPr id="2" name="群組 1"/>
          <p:cNvGrpSpPr/>
          <p:nvPr userDrawn="1"/>
        </p:nvGrpSpPr>
        <p:grpSpPr>
          <a:xfrm>
            <a:off x="0" y="0"/>
            <a:ext cx="2165714" cy="333375"/>
            <a:chOff x="0" y="0"/>
            <a:chExt cx="2165714" cy="333375"/>
          </a:xfrm>
        </p:grpSpPr>
        <p:pic>
          <p:nvPicPr>
            <p:cNvPr id="6" name="Picture 11" descr="03"/>
            <p:cNvPicPr>
              <a:picLocks noChangeAspect="1" noChangeArrowheads="1" noCrop="1"/>
            </p:cNvPicPr>
            <p:nvPr/>
          </p:nvPicPr>
          <p:blipFill>
            <a:blip r:embed="rId5"/>
            <a:srcRect/>
            <a:stretch>
              <a:fillRect/>
            </a:stretch>
          </p:blipFill>
          <p:spPr bwMode="auto">
            <a:xfrm>
              <a:off x="0" y="0"/>
              <a:ext cx="329671" cy="333375"/>
            </a:xfrm>
            <a:prstGeom prst="rect">
              <a:avLst/>
            </a:prstGeom>
            <a:noFill/>
            <a:ln w="9525">
              <a:noFill/>
              <a:miter lim="800000"/>
              <a:headEnd/>
              <a:tailEnd/>
            </a:ln>
          </p:spPr>
        </p:pic>
        <p:pic>
          <p:nvPicPr>
            <p:cNvPr id="7" name="Picture 12" descr="ctsp2"/>
            <p:cNvPicPr>
              <a:picLocks noChangeAspect="1" noChangeArrowheads="1"/>
            </p:cNvPicPr>
            <p:nvPr/>
          </p:nvPicPr>
          <p:blipFill rotWithShape="1">
            <a:blip r:embed="rId6"/>
            <a:srcRect r="64291" b="880"/>
            <a:stretch/>
          </p:blipFill>
          <p:spPr bwMode="auto">
            <a:xfrm>
              <a:off x="371651" y="67759"/>
              <a:ext cx="779969" cy="210891"/>
            </a:xfrm>
            <a:prstGeom prst="rect">
              <a:avLst/>
            </a:prstGeom>
            <a:noFill/>
            <a:ln w="9525">
              <a:noFill/>
              <a:miter lim="800000"/>
              <a:headEnd/>
              <a:tailEnd/>
            </a:ln>
          </p:spPr>
        </p:pic>
        <p:pic>
          <p:nvPicPr>
            <p:cNvPr id="11" name="Picture 12" descr="ctsp2"/>
            <p:cNvPicPr>
              <a:picLocks noChangeAspect="1" noChangeArrowheads="1"/>
            </p:cNvPicPr>
            <p:nvPr userDrawn="1"/>
          </p:nvPicPr>
          <p:blipFill rotWithShape="1">
            <a:blip r:embed="rId6"/>
            <a:srcRect l="53572" t="-3167"/>
            <a:stretch/>
          </p:blipFill>
          <p:spPr bwMode="auto">
            <a:xfrm>
              <a:off x="1151620" y="56936"/>
              <a:ext cx="1014094" cy="219502"/>
            </a:xfrm>
            <a:prstGeom prst="rect">
              <a:avLst/>
            </a:prstGeom>
            <a:noFill/>
            <a:ln w="9525">
              <a:noFill/>
              <a:miter lim="800000"/>
              <a:headEnd/>
              <a:tailEnd/>
            </a:ln>
          </p:spPr>
        </p:pic>
      </p:grpSp>
    </p:spTree>
    <p:extLst>
      <p:ext uri="{BB962C8B-B14F-4D97-AF65-F5344CB8AC3E}">
        <p14:creationId xmlns:p14="http://schemas.microsoft.com/office/powerpoint/2010/main" val="4374103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432000"/>
            <a:ext cx="8229600" cy="796925"/>
          </a:xfrm>
        </p:spPr>
        <p:txBody>
          <a:bodyPr/>
          <a:lstStyle/>
          <a:p>
            <a:r>
              <a:rPr lang="zh-TW" altLang="en-US"/>
              <a:t>按一下以編輯母片標題樣式</a:t>
            </a:r>
          </a:p>
        </p:txBody>
      </p:sp>
      <p:sp>
        <p:nvSpPr>
          <p:cNvPr id="3" name="內容版面配置區 2"/>
          <p:cNvSpPr>
            <a:spLocks noGrp="1"/>
          </p:cNvSpPr>
          <p:nvPr>
            <p:ph idx="1"/>
          </p:nvPr>
        </p:nvSpPr>
        <p:spPr>
          <a:xfrm>
            <a:off x="457200" y="1368000"/>
            <a:ext cx="8229600" cy="452596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6" name="Rectangle 6"/>
          <p:cNvSpPr>
            <a:spLocks noGrp="1" noChangeArrowheads="1"/>
          </p:cNvSpPr>
          <p:nvPr>
            <p:ph type="sldNum" sz="quarter" idx="12"/>
          </p:nvPr>
        </p:nvSpPr>
        <p:spPr>
          <a:xfrm>
            <a:off x="7020000" y="6534345"/>
            <a:ext cx="2133600" cy="334125"/>
          </a:xfrm>
        </p:spPr>
        <p:txBody>
          <a:bodyPr/>
          <a:lstStyle>
            <a:lvl1pPr>
              <a:defRPr kumimoji="0" sz="1800">
                <a:latin typeface="Times New Roman" panose="02020603050405020304" pitchFamily="18" charset="0"/>
                <a:ea typeface="Times New Roman" panose="02020603050405020304" pitchFamily="18" charset="0"/>
                <a:cs typeface="Times New Roman" panose="02020603050405020304" pitchFamily="18" charset="0"/>
              </a:defRPr>
            </a:lvl1pPr>
          </a:lstStyle>
          <a:p>
            <a:pPr>
              <a:defRPr/>
            </a:pPr>
            <a:fld id="{A03BCD1F-2E3D-467C-B577-4EBF7BCE5091}" type="slidenum">
              <a:rPr lang="en-US" altLang="zh-TW" smtClean="0"/>
              <a:pPr>
                <a:defRPr/>
              </a:pPr>
              <a:t>‹#›</a:t>
            </a:fld>
            <a:endParaRPr lang="en-US" altLang="zh-TW"/>
          </a:p>
        </p:txBody>
      </p:sp>
    </p:spTree>
    <p:extLst>
      <p:ext uri="{BB962C8B-B14F-4D97-AF65-F5344CB8AC3E}">
        <p14:creationId xmlns:p14="http://schemas.microsoft.com/office/powerpoint/2010/main" val="33419160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161510" y="432000"/>
            <a:ext cx="8820980" cy="796925"/>
          </a:xfrm>
        </p:spPr>
        <p:txBody>
          <a:bodyPr/>
          <a:lstStyle/>
          <a:p>
            <a:r>
              <a:rPr lang="zh-TW" altLang="en-US"/>
              <a:t>按一下以編輯母片標題樣式</a:t>
            </a:r>
          </a:p>
        </p:txBody>
      </p:sp>
      <p:sp>
        <p:nvSpPr>
          <p:cNvPr id="3" name="內容版面配置區 2"/>
          <p:cNvSpPr>
            <a:spLocks noGrp="1"/>
          </p:cNvSpPr>
          <p:nvPr>
            <p:ph idx="1"/>
          </p:nvPr>
        </p:nvSpPr>
        <p:spPr>
          <a:xfrm>
            <a:off x="161510" y="1223755"/>
            <a:ext cx="8820980" cy="4525963"/>
          </a:xfrm>
        </p:spPr>
        <p:txBody>
          <a:bodyPr/>
          <a:lstStyle>
            <a:lvl1pPr marL="342900" indent="-342900">
              <a:buSzPct val="80000"/>
              <a:buFontTx/>
              <a:buBlip>
                <a:blip r:embed="rId2"/>
              </a:buBlip>
              <a:defRPr sz="2400">
                <a:solidFill>
                  <a:schemeClr val="accent2">
                    <a:lumMod val="50000"/>
                  </a:schemeClr>
                </a:solidFill>
                <a:latin typeface="+mj-ea"/>
                <a:ea typeface="+mj-ea"/>
              </a:defRPr>
            </a:lvl1pPr>
            <a:lvl2pPr>
              <a:defRPr sz="2200">
                <a:solidFill>
                  <a:schemeClr val="accent2">
                    <a:lumMod val="50000"/>
                  </a:schemeClr>
                </a:solidFill>
                <a:latin typeface="+mj-ea"/>
                <a:ea typeface="+mj-ea"/>
              </a:defRPr>
            </a:lvl2pPr>
            <a:lvl3pPr>
              <a:defRPr sz="2000">
                <a:solidFill>
                  <a:schemeClr val="accent2">
                    <a:lumMod val="50000"/>
                  </a:schemeClr>
                </a:solidFill>
                <a:latin typeface="+mj-ea"/>
                <a:ea typeface="+mj-ea"/>
              </a:defRPr>
            </a:lvl3pPr>
            <a:lvl4pPr>
              <a:defRPr sz="1800">
                <a:solidFill>
                  <a:schemeClr val="accent2">
                    <a:lumMod val="50000"/>
                  </a:schemeClr>
                </a:solidFill>
                <a:latin typeface="+mj-ea"/>
                <a:ea typeface="+mj-ea"/>
              </a:defRPr>
            </a:lvl4pPr>
            <a:lvl5pPr>
              <a:defRPr sz="1600">
                <a:solidFill>
                  <a:schemeClr val="accent2">
                    <a:lumMod val="50000"/>
                  </a:schemeClr>
                </a:solidFill>
                <a:latin typeface="+mj-ea"/>
                <a:ea typeface="+mj-ea"/>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6" name="Rectangle 6"/>
          <p:cNvSpPr>
            <a:spLocks noGrp="1" noChangeArrowheads="1"/>
          </p:cNvSpPr>
          <p:nvPr>
            <p:ph type="sldNum" sz="quarter" idx="12"/>
          </p:nvPr>
        </p:nvSpPr>
        <p:spPr>
          <a:xfrm>
            <a:off x="7020000" y="6534345"/>
            <a:ext cx="2133600" cy="334125"/>
          </a:xfrm>
        </p:spPr>
        <p:txBody>
          <a:bodyPr/>
          <a:lstStyle>
            <a:lvl1pPr>
              <a:defRPr kumimoji="0" sz="1800">
                <a:latin typeface="Times New Roman" panose="02020603050405020304" pitchFamily="18" charset="0"/>
                <a:ea typeface="Times New Roman" panose="02020603050405020304" pitchFamily="18" charset="0"/>
                <a:cs typeface="Times New Roman" panose="02020603050405020304" pitchFamily="18" charset="0"/>
              </a:defRPr>
            </a:lvl1pPr>
          </a:lstStyle>
          <a:p>
            <a:pPr>
              <a:defRPr/>
            </a:pPr>
            <a:fld id="{A03BCD1F-2E3D-467C-B577-4EBF7BCE5091}" type="slidenum">
              <a:rPr lang="en-US" altLang="zh-TW" smtClean="0"/>
              <a:pPr>
                <a:defRPr/>
              </a:pPr>
              <a:t>‹#›</a:t>
            </a:fld>
            <a:endParaRPr lang="en-US" altLang="zh-TW"/>
          </a:p>
        </p:txBody>
      </p:sp>
    </p:spTree>
    <p:extLst>
      <p:ext uri="{BB962C8B-B14F-4D97-AF65-F5344CB8AC3E}">
        <p14:creationId xmlns:p14="http://schemas.microsoft.com/office/powerpoint/2010/main" val="358321683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a:defRPr kumimoji="0" sz="1800">
                <a:ea typeface="中國龍中隸書"/>
                <a:cs typeface="中國龍中隸書"/>
              </a:defRPr>
            </a:lvl1pPr>
          </a:lstStyle>
          <a:p>
            <a:pPr>
              <a:defRPr/>
            </a:pPr>
            <a:fld id="{CC1CB97A-2428-4F8D-8870-81D10B2E158D}" type="slidenum">
              <a:rPr lang="en-US" altLang="zh-TW"/>
              <a:pPr>
                <a:defRPr/>
              </a:pPr>
              <a:t>‹#›</a:t>
            </a:fld>
            <a:endParaRPr lang="en-US" altLang="zh-TW"/>
          </a:p>
        </p:txBody>
      </p:sp>
    </p:spTree>
    <p:extLst>
      <p:ext uri="{BB962C8B-B14F-4D97-AF65-F5344CB8AC3E}">
        <p14:creationId xmlns:p14="http://schemas.microsoft.com/office/powerpoint/2010/main" val="270651911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6"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kumimoji="0" sz="1800">
                <a:ea typeface="中國龍中隸書"/>
                <a:cs typeface="中國龍中隸書"/>
              </a:defRPr>
            </a:lvl1pPr>
          </a:lstStyle>
          <a:p>
            <a:pPr>
              <a:defRPr/>
            </a:pPr>
            <a:fld id="{D2CF3175-3E51-442F-981A-F01F0B979FC1}" type="slidenum">
              <a:rPr lang="en-US" altLang="zh-TW"/>
              <a:pPr>
                <a:defRPr/>
              </a:pPr>
              <a:t>‹#›</a:t>
            </a:fld>
            <a:endParaRPr lang="en-US" altLang="zh-TW"/>
          </a:p>
        </p:txBody>
      </p:sp>
    </p:spTree>
    <p:extLst>
      <p:ext uri="{BB962C8B-B14F-4D97-AF65-F5344CB8AC3E}">
        <p14:creationId xmlns:p14="http://schemas.microsoft.com/office/powerpoint/2010/main" val="5049581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8"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9" name="Rectangle 6"/>
          <p:cNvSpPr>
            <a:spLocks noGrp="1" noChangeArrowheads="1"/>
          </p:cNvSpPr>
          <p:nvPr>
            <p:ph type="sldNum" sz="quarter" idx="12"/>
          </p:nvPr>
        </p:nvSpPr>
        <p:spPr/>
        <p:txBody>
          <a:bodyPr/>
          <a:lstStyle>
            <a:lvl1pPr>
              <a:defRPr kumimoji="0" sz="1800">
                <a:ea typeface="中國龍中隸書"/>
                <a:cs typeface="中國龍中隸書"/>
              </a:defRPr>
            </a:lvl1pPr>
          </a:lstStyle>
          <a:p>
            <a:pPr>
              <a:defRPr/>
            </a:pPr>
            <a:fld id="{767A0F16-DBAE-46F8-8017-BE5DCAD7595F}" type="slidenum">
              <a:rPr lang="en-US" altLang="zh-TW"/>
              <a:pPr>
                <a:defRPr/>
              </a:pPr>
              <a:t>‹#›</a:t>
            </a:fld>
            <a:endParaRPr lang="en-US" altLang="zh-TW"/>
          </a:p>
        </p:txBody>
      </p:sp>
    </p:spTree>
    <p:extLst>
      <p:ext uri="{BB962C8B-B14F-4D97-AF65-F5344CB8AC3E}">
        <p14:creationId xmlns:p14="http://schemas.microsoft.com/office/powerpoint/2010/main" val="13922536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457200" y="432000"/>
            <a:ext cx="8229600" cy="796925"/>
          </a:xfrm>
        </p:spPr>
        <p:txBody>
          <a:bodyPr/>
          <a:lstStyle/>
          <a:p>
            <a:r>
              <a:rPr lang="zh-TW" altLang="en-US"/>
              <a:t>按一下以編輯母片標題樣式</a:t>
            </a:r>
          </a:p>
        </p:txBody>
      </p:sp>
      <p:sp>
        <p:nvSpPr>
          <p:cNvPr id="3"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4"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5" name="Rectangle 6"/>
          <p:cNvSpPr>
            <a:spLocks noGrp="1" noChangeArrowheads="1"/>
          </p:cNvSpPr>
          <p:nvPr>
            <p:ph type="sldNum" sz="quarter" idx="12"/>
          </p:nvPr>
        </p:nvSpPr>
        <p:spPr/>
        <p:txBody>
          <a:bodyPr/>
          <a:lstStyle>
            <a:lvl1pPr>
              <a:defRPr kumimoji="0" sz="1800">
                <a:ea typeface="中國龍中隸書"/>
                <a:cs typeface="中國龍中隸書"/>
              </a:defRPr>
            </a:lvl1pPr>
          </a:lstStyle>
          <a:p>
            <a:pPr>
              <a:defRPr/>
            </a:pPr>
            <a:fld id="{5C69E612-3C95-4C8A-B472-B40011A1E3B8}" type="slidenum">
              <a:rPr lang="en-US" altLang="zh-TW"/>
              <a:pPr>
                <a:defRPr/>
              </a:pPr>
              <a:t>‹#›</a:t>
            </a:fld>
            <a:endParaRPr lang="en-US" altLang="zh-TW"/>
          </a:p>
        </p:txBody>
      </p:sp>
    </p:spTree>
    <p:extLst>
      <p:ext uri="{BB962C8B-B14F-4D97-AF65-F5344CB8AC3E}">
        <p14:creationId xmlns:p14="http://schemas.microsoft.com/office/powerpoint/2010/main" val="6181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3"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4" name="Rectangle 6"/>
          <p:cNvSpPr>
            <a:spLocks noGrp="1" noChangeArrowheads="1"/>
          </p:cNvSpPr>
          <p:nvPr>
            <p:ph type="sldNum" sz="quarter" idx="12"/>
          </p:nvPr>
        </p:nvSpPr>
        <p:spPr/>
        <p:txBody>
          <a:bodyPr/>
          <a:lstStyle>
            <a:lvl1pPr>
              <a:defRPr kumimoji="0" sz="1800">
                <a:ea typeface="中國龍中隸書"/>
                <a:cs typeface="中國龍中隸書"/>
              </a:defRPr>
            </a:lvl1pPr>
          </a:lstStyle>
          <a:p>
            <a:pPr>
              <a:defRPr/>
            </a:pPr>
            <a:fld id="{880A58DA-D3C5-4964-AA41-6DF54747F57C}" type="slidenum">
              <a:rPr lang="en-US" altLang="zh-TW"/>
              <a:pPr>
                <a:defRPr/>
              </a:pPr>
              <a:t>‹#›</a:t>
            </a:fld>
            <a:endParaRPr lang="en-US" altLang="zh-TW"/>
          </a:p>
        </p:txBody>
      </p:sp>
    </p:spTree>
    <p:extLst>
      <p:ext uri="{BB962C8B-B14F-4D97-AF65-F5344CB8AC3E}">
        <p14:creationId xmlns:p14="http://schemas.microsoft.com/office/powerpoint/2010/main" val="40025868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6"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kumimoji="0" sz="1800">
                <a:ea typeface="中國龍中隸書"/>
                <a:cs typeface="中國龍中隸書"/>
              </a:defRPr>
            </a:lvl1pPr>
          </a:lstStyle>
          <a:p>
            <a:pPr>
              <a:defRPr/>
            </a:pPr>
            <a:fld id="{8EB1BC6B-5F6D-4E96-9D08-E3F14B432D01}" type="slidenum">
              <a:rPr lang="en-US" altLang="zh-TW"/>
              <a:pPr>
                <a:defRPr/>
              </a:pPr>
              <a:t>‹#›</a:t>
            </a:fld>
            <a:endParaRPr lang="en-US" altLang="zh-TW"/>
          </a:p>
        </p:txBody>
      </p:sp>
    </p:spTree>
    <p:extLst>
      <p:ext uri="{BB962C8B-B14F-4D97-AF65-F5344CB8AC3E}">
        <p14:creationId xmlns:p14="http://schemas.microsoft.com/office/powerpoint/2010/main" val="7682615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6"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kumimoji="0" sz="1800">
                <a:ea typeface="中國龍中隸書"/>
                <a:cs typeface="中國龍中隸書"/>
              </a:defRPr>
            </a:lvl1pPr>
          </a:lstStyle>
          <a:p>
            <a:pPr>
              <a:defRPr/>
            </a:pPr>
            <a:fld id="{83B925AC-73B8-4B63-BBC3-D8512A5B8E4B}" type="slidenum">
              <a:rPr lang="en-US" altLang="zh-TW"/>
              <a:pPr>
                <a:defRPr/>
              </a:pPr>
              <a:t>‹#›</a:t>
            </a:fld>
            <a:endParaRPr lang="en-US" altLang="zh-TW"/>
          </a:p>
        </p:txBody>
      </p:sp>
    </p:spTree>
    <p:extLst>
      <p:ext uri="{BB962C8B-B14F-4D97-AF65-F5344CB8AC3E}">
        <p14:creationId xmlns:p14="http://schemas.microsoft.com/office/powerpoint/2010/main" val="68623702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a:defRPr kumimoji="0" sz="1800">
                <a:ea typeface="中國龍中隸書"/>
                <a:cs typeface="中國龍中隸書"/>
              </a:defRPr>
            </a:lvl1pPr>
          </a:lstStyle>
          <a:p>
            <a:pPr>
              <a:defRPr/>
            </a:pPr>
            <a:fld id="{79E11E7C-406F-4478-803A-43A3C5C8752C}" type="slidenum">
              <a:rPr lang="en-US" altLang="zh-TW"/>
              <a:pPr>
                <a:defRPr/>
              </a:pPr>
              <a:t>‹#›</a:t>
            </a:fld>
            <a:endParaRPr lang="en-US" altLang="zh-TW"/>
          </a:p>
        </p:txBody>
      </p:sp>
    </p:spTree>
    <p:extLst>
      <p:ext uri="{BB962C8B-B14F-4D97-AF65-F5344CB8AC3E}">
        <p14:creationId xmlns:p14="http://schemas.microsoft.com/office/powerpoint/2010/main" val="38754519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620713"/>
            <a:ext cx="2057400" cy="5505450"/>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620713"/>
            <a:ext cx="6019800" cy="550545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p:txBody>
          <a:bodyPr/>
          <a:lstStyle>
            <a:lvl1pPr>
              <a:defRPr kumimoji="0" sz="1800">
                <a:ea typeface="中國龍中隸書"/>
                <a:cs typeface="中國龍中隸書"/>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defRPr kumimoji="0" sz="1800">
                <a:ea typeface="中國龍中隸書"/>
                <a:cs typeface="中國龍中隸書"/>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a:defRPr kumimoji="0" sz="1800">
                <a:ea typeface="中國龍中隸書"/>
                <a:cs typeface="中國龍中隸書"/>
              </a:defRPr>
            </a:lvl1pPr>
          </a:lstStyle>
          <a:p>
            <a:pPr>
              <a:defRPr/>
            </a:pPr>
            <a:fld id="{140F1558-FA5E-461D-B723-0EA920DA7F5E}" type="slidenum">
              <a:rPr lang="en-US" altLang="zh-TW"/>
              <a:pPr>
                <a:defRPr/>
              </a:pPr>
              <a:t>‹#›</a:t>
            </a:fld>
            <a:endParaRPr lang="en-US" altLang="zh-TW"/>
          </a:p>
        </p:txBody>
      </p:sp>
    </p:spTree>
    <p:extLst>
      <p:ext uri="{BB962C8B-B14F-4D97-AF65-F5344CB8AC3E}">
        <p14:creationId xmlns:p14="http://schemas.microsoft.com/office/powerpoint/2010/main" val="1314476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6" Type="http://schemas.openxmlformats.org/officeDocument/2006/relationships/image" Target="../media/image7.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image" Target="../media/image6.png"/><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620713"/>
            <a:ext cx="8229600"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專案名稱</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ea typeface="新細明體" pitchFamily="18" charset="-120"/>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ea typeface="新細明體" pitchFamily="18" charset="-120"/>
              </a:defRPr>
            </a:lvl1pPr>
          </a:lstStyle>
          <a:p>
            <a:pPr>
              <a:defRPr/>
            </a:pPr>
            <a:endParaRPr lang="en-US" altLang="zh-TW"/>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DDEE7DB6-642D-4E1E-90E1-AC3F66486317}" type="slidenum">
              <a:rPr lang="en-US" altLang="zh-TW"/>
              <a:pPr>
                <a:defRPr/>
              </a:pPr>
              <a:t>‹#›</a:t>
            </a:fld>
            <a:endParaRPr lang="en-US" altLang="zh-TW"/>
          </a:p>
        </p:txBody>
      </p:sp>
      <p:grpSp>
        <p:nvGrpSpPr>
          <p:cNvPr id="4" name="群組 3"/>
          <p:cNvGrpSpPr/>
          <p:nvPr userDrawn="1"/>
        </p:nvGrpSpPr>
        <p:grpSpPr>
          <a:xfrm>
            <a:off x="35496" y="-27384"/>
            <a:ext cx="3456384" cy="503237"/>
            <a:chOff x="35496" y="-27384"/>
            <a:chExt cx="3456384" cy="503237"/>
          </a:xfrm>
        </p:grpSpPr>
        <p:sp>
          <p:nvSpPr>
            <p:cNvPr id="10" name="Rectangle 19"/>
            <p:cNvSpPr>
              <a:spLocks noChangeArrowheads="1"/>
            </p:cNvSpPr>
            <p:nvPr userDrawn="1"/>
          </p:nvSpPr>
          <p:spPr bwMode="auto">
            <a:xfrm>
              <a:off x="349584" y="-27384"/>
              <a:ext cx="3142296" cy="503237"/>
            </a:xfrm>
            <a:prstGeom prst="rect">
              <a:avLst/>
            </a:prstGeom>
            <a:no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92" normalizeH="0" baseline="0" noProof="0" dirty="0">
                  <a:ln>
                    <a:noFill/>
                  </a:ln>
                  <a:solidFill>
                    <a:schemeClr val="bg1"/>
                  </a:solidFill>
                  <a:effectLst>
                    <a:glow rad="63500">
                      <a:schemeClr val="tx1">
                        <a:alpha val="40000"/>
                      </a:schemeClr>
                    </a:glow>
                    <a:innerShdw blurRad="63500" dist="50800" dir="8100000">
                      <a:prstClr val="black">
                        <a:alpha val="50000"/>
                      </a:prstClr>
                    </a:innerShdw>
                  </a:effectLst>
                  <a:uLnTx/>
                  <a:uFillTx/>
                  <a:latin typeface="微軟正黑體" panose="020B0604030504040204" pitchFamily="34" charset="-120"/>
                  <a:ea typeface="微軟正黑體" panose="020B0604030504040204" pitchFamily="34" charset="-120"/>
                  <a:cs typeface="+mn-cs"/>
                </a:rPr>
                <a:t>中部科學園區管理局</a:t>
              </a:r>
            </a:p>
          </p:txBody>
        </p:sp>
        <p:pic>
          <p:nvPicPr>
            <p:cNvPr id="11" name="圖片 10"/>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5496" y="52024"/>
              <a:ext cx="324000" cy="324000"/>
            </a:xfrm>
            <a:prstGeom prst="rect">
              <a:avLst/>
            </a:prstGeom>
          </p:spPr>
        </p:pic>
      </p:grpSp>
    </p:spTree>
  </p:cSld>
  <p:clrMap bg1="lt1" tx1="dk1" bg2="lt2" tx2="dk2" accent1="accent1" accent2="accent2" accent3="accent3" accent4="accent4" accent5="accent5" accent6="accent6" hlink="hlink" folHlink="folHlink"/>
  <p:sldLayoutIdLst>
    <p:sldLayoutId id="2147501939" r:id="rId1"/>
    <p:sldLayoutId id="2147501929" r:id="rId2"/>
    <p:sldLayoutId id="2147501930" r:id="rId3"/>
    <p:sldLayoutId id="2147501931" r:id="rId4"/>
    <p:sldLayoutId id="2147501932" r:id="rId5"/>
    <p:sldLayoutId id="2147501933" r:id="rId6"/>
    <p:sldLayoutId id="2147501934" r:id="rId7"/>
    <p:sldLayoutId id="2147501935" r:id="rId8"/>
    <p:sldLayoutId id="2147501936" r:id="rId9"/>
    <p:sldLayoutId id="2147501937" r:id="rId10"/>
    <p:sldLayoutId id="2147501938" r:id="rId11"/>
  </p:sldLayoutIdLst>
  <p:hf hdr="0" ftr="0" dt="0"/>
  <p:txStyles>
    <p:titleStyle>
      <a:lvl1pPr algn="l" rtl="0" eaLnBrk="0" fontAlgn="base" hangingPunct="0">
        <a:spcBef>
          <a:spcPct val="0"/>
        </a:spcBef>
        <a:spcAft>
          <a:spcPct val="0"/>
        </a:spcAft>
        <a:defRPr kumimoji="1" sz="4400" b="1">
          <a:solidFill>
            <a:schemeClr val="tx2"/>
          </a:solidFill>
          <a:latin typeface="+mj-lt"/>
          <a:ea typeface="+mj-ea"/>
          <a:cs typeface="+mj-cs"/>
        </a:defRPr>
      </a:lvl1pPr>
      <a:lvl2pPr algn="l" rtl="0" eaLnBrk="0" fontAlgn="base" hangingPunct="0">
        <a:spcBef>
          <a:spcPct val="0"/>
        </a:spcBef>
        <a:spcAft>
          <a:spcPct val="0"/>
        </a:spcAft>
        <a:defRPr kumimoji="1" sz="4400" b="1">
          <a:solidFill>
            <a:schemeClr val="tx2"/>
          </a:solidFill>
          <a:latin typeface="Arial" charset="0"/>
          <a:ea typeface="標楷體" pitchFamily="65" charset="-120"/>
        </a:defRPr>
      </a:lvl2pPr>
      <a:lvl3pPr algn="l" rtl="0" eaLnBrk="0" fontAlgn="base" hangingPunct="0">
        <a:spcBef>
          <a:spcPct val="0"/>
        </a:spcBef>
        <a:spcAft>
          <a:spcPct val="0"/>
        </a:spcAft>
        <a:defRPr kumimoji="1" sz="4400" b="1">
          <a:solidFill>
            <a:schemeClr val="tx2"/>
          </a:solidFill>
          <a:latin typeface="Arial" charset="0"/>
          <a:ea typeface="標楷體" pitchFamily="65" charset="-120"/>
        </a:defRPr>
      </a:lvl3pPr>
      <a:lvl4pPr algn="l" rtl="0" eaLnBrk="0" fontAlgn="base" hangingPunct="0">
        <a:spcBef>
          <a:spcPct val="0"/>
        </a:spcBef>
        <a:spcAft>
          <a:spcPct val="0"/>
        </a:spcAft>
        <a:defRPr kumimoji="1" sz="4400" b="1">
          <a:solidFill>
            <a:schemeClr val="tx2"/>
          </a:solidFill>
          <a:latin typeface="Arial" charset="0"/>
          <a:ea typeface="標楷體" pitchFamily="65" charset="-120"/>
        </a:defRPr>
      </a:lvl4pPr>
      <a:lvl5pPr algn="l" rtl="0" eaLnBrk="0" fontAlgn="base" hangingPunct="0">
        <a:spcBef>
          <a:spcPct val="0"/>
        </a:spcBef>
        <a:spcAft>
          <a:spcPct val="0"/>
        </a:spcAft>
        <a:defRPr kumimoji="1" sz="4400" b="1">
          <a:solidFill>
            <a:schemeClr val="tx2"/>
          </a:solidFill>
          <a:latin typeface="Arial" charset="0"/>
          <a:ea typeface="標楷體" pitchFamily="65" charset="-120"/>
        </a:defRPr>
      </a:lvl5pPr>
      <a:lvl6pPr marL="457200" algn="l" rtl="0" fontAlgn="base">
        <a:spcBef>
          <a:spcPct val="0"/>
        </a:spcBef>
        <a:spcAft>
          <a:spcPct val="0"/>
        </a:spcAft>
        <a:defRPr kumimoji="1" sz="4400" b="1">
          <a:solidFill>
            <a:schemeClr val="tx2"/>
          </a:solidFill>
          <a:latin typeface="Arial" charset="0"/>
          <a:ea typeface="標楷體" pitchFamily="65" charset="-120"/>
        </a:defRPr>
      </a:lvl6pPr>
      <a:lvl7pPr marL="914400" algn="l" rtl="0" fontAlgn="base">
        <a:spcBef>
          <a:spcPct val="0"/>
        </a:spcBef>
        <a:spcAft>
          <a:spcPct val="0"/>
        </a:spcAft>
        <a:defRPr kumimoji="1" sz="4400" b="1">
          <a:solidFill>
            <a:schemeClr val="tx2"/>
          </a:solidFill>
          <a:latin typeface="Arial" charset="0"/>
          <a:ea typeface="標楷體" pitchFamily="65" charset="-120"/>
        </a:defRPr>
      </a:lvl7pPr>
      <a:lvl8pPr marL="1371600" algn="l" rtl="0" fontAlgn="base">
        <a:spcBef>
          <a:spcPct val="0"/>
        </a:spcBef>
        <a:spcAft>
          <a:spcPct val="0"/>
        </a:spcAft>
        <a:defRPr kumimoji="1" sz="4400" b="1">
          <a:solidFill>
            <a:schemeClr val="tx2"/>
          </a:solidFill>
          <a:latin typeface="Arial" charset="0"/>
          <a:ea typeface="標楷體" pitchFamily="65" charset="-120"/>
        </a:defRPr>
      </a:lvl8pPr>
      <a:lvl9pPr marL="1828800" algn="l" rtl="0" fontAlgn="base">
        <a:spcBef>
          <a:spcPct val="0"/>
        </a:spcBef>
        <a:spcAft>
          <a:spcPct val="0"/>
        </a:spcAft>
        <a:defRPr kumimoji="1" sz="4400" b="1">
          <a:solidFill>
            <a:schemeClr val="tx2"/>
          </a:solidFill>
          <a:latin typeface="Arial" charset="0"/>
          <a:ea typeface="標楷體" pitchFamily="65"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620713"/>
            <a:ext cx="8229600"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專案名稱</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defTabSz="914400" eaLnBrk="1" hangingPunct="1">
              <a:defRPr sz="1400">
                <a:solidFill>
                  <a:srgbClr val="000000"/>
                </a:solidFill>
                <a:latin typeface="Arial" charset="0"/>
                <a:ea typeface="新細明體" pitchFamily="18" charset="-120"/>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defTabSz="914400" eaLnBrk="1" hangingPunct="1">
              <a:defRPr sz="1400">
                <a:solidFill>
                  <a:srgbClr val="000000"/>
                </a:solidFill>
                <a:latin typeface="Arial" charset="0"/>
                <a:ea typeface="新細明體" pitchFamily="18" charset="-120"/>
              </a:defRPr>
            </a:lvl1pPr>
          </a:lstStyle>
          <a:p>
            <a:pPr>
              <a:defRPr/>
            </a:pPr>
            <a:endParaRPr lang="en-US" altLang="zh-TW"/>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solidFill>
                  <a:srgbClr val="000000"/>
                </a:solidFill>
              </a:defRPr>
            </a:lvl1pPr>
          </a:lstStyle>
          <a:p>
            <a:pPr>
              <a:defRPr/>
            </a:pPr>
            <a:fld id="{F8F14575-9314-4C0C-8EFD-445FDF33F43B}" type="slidenum">
              <a:rPr lang="en-US" altLang="zh-TW"/>
              <a:pPr>
                <a:defRPr/>
              </a:pPr>
              <a:t>‹#›</a:t>
            </a:fld>
            <a:endParaRPr lang="en-US" altLang="zh-TW"/>
          </a:p>
        </p:txBody>
      </p:sp>
      <p:grpSp>
        <p:nvGrpSpPr>
          <p:cNvPr id="11" name="群組 10"/>
          <p:cNvGrpSpPr/>
          <p:nvPr userDrawn="1"/>
        </p:nvGrpSpPr>
        <p:grpSpPr>
          <a:xfrm>
            <a:off x="35496" y="-27384"/>
            <a:ext cx="4608512" cy="576064"/>
            <a:chOff x="35496" y="-27384"/>
            <a:chExt cx="3456384" cy="503237"/>
          </a:xfrm>
        </p:grpSpPr>
        <p:sp>
          <p:nvSpPr>
            <p:cNvPr id="12" name="Rectangle 19"/>
            <p:cNvSpPr>
              <a:spLocks noChangeArrowheads="1"/>
            </p:cNvSpPr>
            <p:nvPr userDrawn="1"/>
          </p:nvSpPr>
          <p:spPr bwMode="auto">
            <a:xfrm>
              <a:off x="349584" y="-27384"/>
              <a:ext cx="3142296" cy="503237"/>
            </a:xfrm>
            <a:prstGeom prst="rect">
              <a:avLst/>
            </a:prstGeom>
            <a:no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92" normalizeH="0" baseline="0" noProof="0" dirty="0">
                  <a:ln>
                    <a:noFill/>
                  </a:ln>
                  <a:solidFill>
                    <a:schemeClr val="bg1"/>
                  </a:solidFill>
                  <a:effectLst>
                    <a:glow rad="63500">
                      <a:schemeClr val="tx1">
                        <a:alpha val="40000"/>
                      </a:schemeClr>
                    </a:glow>
                    <a:innerShdw blurRad="63500" dist="50800" dir="8100000">
                      <a:prstClr val="black">
                        <a:alpha val="50000"/>
                      </a:prstClr>
                    </a:innerShdw>
                  </a:effectLst>
                  <a:uLnTx/>
                  <a:uFillTx/>
                  <a:latin typeface="微軟正黑體" panose="020B0604030504040204" pitchFamily="34" charset="-120"/>
                  <a:ea typeface="微軟正黑體" panose="020B0604030504040204" pitchFamily="34" charset="-120"/>
                  <a:cs typeface="+mn-cs"/>
                </a:rPr>
                <a:t>中部科學園區管理局</a:t>
              </a:r>
            </a:p>
          </p:txBody>
        </p:sp>
        <p:pic>
          <p:nvPicPr>
            <p:cNvPr id="13" name="圖片 12"/>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5496" y="52024"/>
              <a:ext cx="324000" cy="324000"/>
            </a:xfrm>
            <a:prstGeom prst="rect">
              <a:avLst/>
            </a:prstGeom>
          </p:spPr>
        </p:pic>
      </p:grpSp>
    </p:spTree>
  </p:cSld>
  <p:clrMap bg1="lt1" tx1="dk1" bg2="lt2" tx2="dk2" accent1="accent1" accent2="accent2" accent3="accent3" accent4="accent4" accent5="accent5" accent6="accent6" hlink="hlink" folHlink="folHlink"/>
  <p:sldLayoutIdLst>
    <p:sldLayoutId id="2147501940" r:id="rId1"/>
    <p:sldLayoutId id="2147501941" r:id="rId2"/>
    <p:sldLayoutId id="2147501942" r:id="rId3"/>
    <p:sldLayoutId id="2147501943" r:id="rId4"/>
    <p:sldLayoutId id="2147501944" r:id="rId5"/>
    <p:sldLayoutId id="2147501945" r:id="rId6"/>
    <p:sldLayoutId id="2147501946" r:id="rId7"/>
    <p:sldLayoutId id="2147501947" r:id="rId8"/>
    <p:sldLayoutId id="2147501948" r:id="rId9"/>
    <p:sldLayoutId id="2147501949" r:id="rId10"/>
    <p:sldLayoutId id="2147501950" r:id="rId11"/>
  </p:sldLayoutIdLst>
  <p:hf hdr="0" ftr="0" dt="0"/>
  <p:txStyles>
    <p:titleStyle>
      <a:lvl1pPr algn="l" rtl="0" eaLnBrk="0" fontAlgn="base" hangingPunct="0">
        <a:spcBef>
          <a:spcPct val="0"/>
        </a:spcBef>
        <a:spcAft>
          <a:spcPct val="0"/>
        </a:spcAft>
        <a:defRPr kumimoji="1" sz="4400" b="1">
          <a:solidFill>
            <a:schemeClr val="tx2"/>
          </a:solidFill>
          <a:latin typeface="+mj-lt"/>
          <a:ea typeface="+mj-ea"/>
          <a:cs typeface="+mj-cs"/>
        </a:defRPr>
      </a:lvl1pPr>
      <a:lvl2pPr algn="l" rtl="0" eaLnBrk="0" fontAlgn="base" hangingPunct="0">
        <a:spcBef>
          <a:spcPct val="0"/>
        </a:spcBef>
        <a:spcAft>
          <a:spcPct val="0"/>
        </a:spcAft>
        <a:defRPr kumimoji="1" sz="4400" b="1">
          <a:solidFill>
            <a:schemeClr val="tx2"/>
          </a:solidFill>
          <a:latin typeface="Arial" charset="0"/>
          <a:ea typeface="標楷體" pitchFamily="65" charset="-120"/>
        </a:defRPr>
      </a:lvl2pPr>
      <a:lvl3pPr algn="l" rtl="0" eaLnBrk="0" fontAlgn="base" hangingPunct="0">
        <a:spcBef>
          <a:spcPct val="0"/>
        </a:spcBef>
        <a:spcAft>
          <a:spcPct val="0"/>
        </a:spcAft>
        <a:defRPr kumimoji="1" sz="4400" b="1">
          <a:solidFill>
            <a:schemeClr val="tx2"/>
          </a:solidFill>
          <a:latin typeface="Arial" charset="0"/>
          <a:ea typeface="標楷體" pitchFamily="65" charset="-120"/>
        </a:defRPr>
      </a:lvl3pPr>
      <a:lvl4pPr algn="l" rtl="0" eaLnBrk="0" fontAlgn="base" hangingPunct="0">
        <a:spcBef>
          <a:spcPct val="0"/>
        </a:spcBef>
        <a:spcAft>
          <a:spcPct val="0"/>
        </a:spcAft>
        <a:defRPr kumimoji="1" sz="4400" b="1">
          <a:solidFill>
            <a:schemeClr val="tx2"/>
          </a:solidFill>
          <a:latin typeface="Arial" charset="0"/>
          <a:ea typeface="標楷體" pitchFamily="65" charset="-120"/>
        </a:defRPr>
      </a:lvl4pPr>
      <a:lvl5pPr algn="l" rtl="0" eaLnBrk="0" fontAlgn="base" hangingPunct="0">
        <a:spcBef>
          <a:spcPct val="0"/>
        </a:spcBef>
        <a:spcAft>
          <a:spcPct val="0"/>
        </a:spcAft>
        <a:defRPr kumimoji="1" sz="4400" b="1">
          <a:solidFill>
            <a:schemeClr val="tx2"/>
          </a:solidFill>
          <a:latin typeface="Arial" charset="0"/>
          <a:ea typeface="標楷體" pitchFamily="65" charset="-120"/>
        </a:defRPr>
      </a:lvl5pPr>
      <a:lvl6pPr marL="457200" algn="l" rtl="0" fontAlgn="base">
        <a:spcBef>
          <a:spcPct val="0"/>
        </a:spcBef>
        <a:spcAft>
          <a:spcPct val="0"/>
        </a:spcAft>
        <a:defRPr kumimoji="1" sz="4400" b="1">
          <a:solidFill>
            <a:schemeClr val="tx2"/>
          </a:solidFill>
          <a:latin typeface="Arial" charset="0"/>
          <a:ea typeface="標楷體" pitchFamily="65" charset="-120"/>
        </a:defRPr>
      </a:lvl6pPr>
      <a:lvl7pPr marL="914400" algn="l" rtl="0" fontAlgn="base">
        <a:spcBef>
          <a:spcPct val="0"/>
        </a:spcBef>
        <a:spcAft>
          <a:spcPct val="0"/>
        </a:spcAft>
        <a:defRPr kumimoji="1" sz="4400" b="1">
          <a:solidFill>
            <a:schemeClr val="tx2"/>
          </a:solidFill>
          <a:latin typeface="Arial" charset="0"/>
          <a:ea typeface="標楷體" pitchFamily="65" charset="-120"/>
        </a:defRPr>
      </a:lvl7pPr>
      <a:lvl8pPr marL="1371600" algn="l" rtl="0" fontAlgn="base">
        <a:spcBef>
          <a:spcPct val="0"/>
        </a:spcBef>
        <a:spcAft>
          <a:spcPct val="0"/>
        </a:spcAft>
        <a:defRPr kumimoji="1" sz="4400" b="1">
          <a:solidFill>
            <a:schemeClr val="tx2"/>
          </a:solidFill>
          <a:latin typeface="Arial" charset="0"/>
          <a:ea typeface="標楷體" pitchFamily="65" charset="-120"/>
        </a:defRPr>
      </a:lvl8pPr>
      <a:lvl9pPr marL="1828800" algn="l" rtl="0" fontAlgn="base">
        <a:spcBef>
          <a:spcPct val="0"/>
        </a:spcBef>
        <a:spcAft>
          <a:spcPct val="0"/>
        </a:spcAft>
        <a:defRPr kumimoji="1" sz="4400" b="1">
          <a:solidFill>
            <a:schemeClr val="tx2"/>
          </a:solidFill>
          <a:latin typeface="Arial" charset="0"/>
          <a:ea typeface="標楷體" pitchFamily="65"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620713"/>
            <a:ext cx="8229600"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專案名稱</a:t>
            </a:r>
          </a:p>
        </p:txBody>
      </p:sp>
      <p:sp>
        <p:nvSpPr>
          <p:cNvPr id="3075"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defTabSz="914400" eaLnBrk="1" hangingPunct="1">
              <a:defRPr sz="1400">
                <a:solidFill>
                  <a:srgbClr val="000000"/>
                </a:solidFill>
                <a:latin typeface="Arial" charset="0"/>
                <a:ea typeface="新細明體" pitchFamily="18" charset="-120"/>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defTabSz="914400" eaLnBrk="1" hangingPunct="1">
              <a:defRPr sz="1400">
                <a:solidFill>
                  <a:srgbClr val="000000"/>
                </a:solidFill>
                <a:latin typeface="Arial" charset="0"/>
                <a:ea typeface="新細明體" pitchFamily="18" charset="-120"/>
              </a:defRPr>
            </a:lvl1pPr>
          </a:lstStyle>
          <a:p>
            <a:pPr>
              <a:defRPr/>
            </a:pPr>
            <a:endParaRPr lang="en-US" altLang="zh-TW"/>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solidFill>
                  <a:srgbClr val="000000"/>
                </a:solidFill>
              </a:defRPr>
            </a:lvl1pPr>
          </a:lstStyle>
          <a:p>
            <a:pPr>
              <a:defRPr/>
            </a:pPr>
            <a:fld id="{354653C6-EB8A-4F73-A0A8-691E52FEF20B}" type="slidenum">
              <a:rPr lang="en-US" altLang="zh-TW"/>
              <a:pPr>
                <a:defRPr/>
              </a:pPr>
              <a:t>‹#›</a:t>
            </a:fld>
            <a:endParaRPr lang="en-US" altLang="zh-TW"/>
          </a:p>
        </p:txBody>
      </p:sp>
      <p:grpSp>
        <p:nvGrpSpPr>
          <p:cNvPr id="10" name="群組 9"/>
          <p:cNvGrpSpPr/>
          <p:nvPr userDrawn="1"/>
        </p:nvGrpSpPr>
        <p:grpSpPr>
          <a:xfrm>
            <a:off x="35496" y="-27384"/>
            <a:ext cx="4608512" cy="503237"/>
            <a:chOff x="35496" y="-27384"/>
            <a:chExt cx="4608512" cy="503237"/>
          </a:xfrm>
        </p:grpSpPr>
        <p:sp>
          <p:nvSpPr>
            <p:cNvPr id="11" name="Rectangle 19"/>
            <p:cNvSpPr>
              <a:spLocks noChangeArrowheads="1"/>
            </p:cNvSpPr>
            <p:nvPr userDrawn="1"/>
          </p:nvSpPr>
          <p:spPr bwMode="auto">
            <a:xfrm>
              <a:off x="349584" y="-27384"/>
              <a:ext cx="4294424" cy="503237"/>
            </a:xfrm>
            <a:prstGeom prst="rect">
              <a:avLst/>
            </a:prstGeom>
            <a:no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600" b="1" i="0" u="none" strike="noStrike" kern="0" cap="none" spc="92" normalizeH="0" baseline="0" noProof="0" dirty="0">
                  <a:ln>
                    <a:noFill/>
                  </a:ln>
                  <a:solidFill>
                    <a:schemeClr val="bg1"/>
                  </a:solidFill>
                  <a:effectLst>
                    <a:glow rad="63500">
                      <a:schemeClr val="tx1">
                        <a:alpha val="40000"/>
                      </a:schemeClr>
                    </a:glow>
                    <a:innerShdw blurRad="63500" dist="50800" dir="8100000">
                      <a:prstClr val="black">
                        <a:alpha val="50000"/>
                      </a:prstClr>
                    </a:innerShdw>
                  </a:effectLst>
                  <a:uLnTx/>
                  <a:uFillTx/>
                  <a:latin typeface="微軟正黑體" panose="020B0604030504040204" pitchFamily="34" charset="-120"/>
                  <a:ea typeface="微軟正黑體" panose="020B0604030504040204" pitchFamily="34" charset="-120"/>
                  <a:cs typeface="+mn-cs"/>
                </a:rPr>
                <a:t>中部科學園區管理局</a:t>
              </a:r>
            </a:p>
          </p:txBody>
        </p:sp>
        <p:pic>
          <p:nvPicPr>
            <p:cNvPr id="12" name="圖片 11"/>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5496" y="52024"/>
              <a:ext cx="324000" cy="324000"/>
            </a:xfrm>
            <a:prstGeom prst="rect">
              <a:avLst/>
            </a:prstGeom>
          </p:spPr>
        </p:pic>
      </p:grpSp>
    </p:spTree>
  </p:cSld>
  <p:clrMap bg1="lt1" tx1="dk1" bg2="lt2" tx2="dk2" accent1="accent1" accent2="accent2" accent3="accent3" accent4="accent4" accent5="accent5" accent6="accent6" hlink="hlink" folHlink="folHlink"/>
  <p:sldLayoutIdLst>
    <p:sldLayoutId id="2147501951" r:id="rId1"/>
    <p:sldLayoutId id="2147501952" r:id="rId2"/>
    <p:sldLayoutId id="2147501953" r:id="rId3"/>
    <p:sldLayoutId id="2147501954" r:id="rId4"/>
    <p:sldLayoutId id="2147501955" r:id="rId5"/>
    <p:sldLayoutId id="2147501956" r:id="rId6"/>
    <p:sldLayoutId id="2147501957" r:id="rId7"/>
    <p:sldLayoutId id="2147501958" r:id="rId8"/>
    <p:sldLayoutId id="2147501959" r:id="rId9"/>
    <p:sldLayoutId id="2147501960" r:id="rId10"/>
    <p:sldLayoutId id="2147501961" r:id="rId11"/>
  </p:sldLayoutIdLst>
  <p:hf hdr="0" ftr="0" dt="0"/>
  <p:txStyles>
    <p:titleStyle>
      <a:lvl1pPr algn="l" rtl="0" eaLnBrk="0" fontAlgn="base" hangingPunct="0">
        <a:spcBef>
          <a:spcPct val="0"/>
        </a:spcBef>
        <a:spcAft>
          <a:spcPct val="0"/>
        </a:spcAft>
        <a:defRPr kumimoji="1" sz="4400" b="1">
          <a:solidFill>
            <a:schemeClr val="tx2"/>
          </a:solidFill>
          <a:latin typeface="+mj-lt"/>
          <a:ea typeface="+mj-ea"/>
          <a:cs typeface="+mj-cs"/>
        </a:defRPr>
      </a:lvl1pPr>
      <a:lvl2pPr algn="l" rtl="0" eaLnBrk="0" fontAlgn="base" hangingPunct="0">
        <a:spcBef>
          <a:spcPct val="0"/>
        </a:spcBef>
        <a:spcAft>
          <a:spcPct val="0"/>
        </a:spcAft>
        <a:defRPr kumimoji="1" sz="4400" b="1">
          <a:solidFill>
            <a:schemeClr val="tx2"/>
          </a:solidFill>
          <a:latin typeface="Arial" charset="0"/>
          <a:ea typeface="標楷體" pitchFamily="65" charset="-120"/>
        </a:defRPr>
      </a:lvl2pPr>
      <a:lvl3pPr algn="l" rtl="0" eaLnBrk="0" fontAlgn="base" hangingPunct="0">
        <a:spcBef>
          <a:spcPct val="0"/>
        </a:spcBef>
        <a:spcAft>
          <a:spcPct val="0"/>
        </a:spcAft>
        <a:defRPr kumimoji="1" sz="4400" b="1">
          <a:solidFill>
            <a:schemeClr val="tx2"/>
          </a:solidFill>
          <a:latin typeface="Arial" charset="0"/>
          <a:ea typeface="標楷體" pitchFamily="65" charset="-120"/>
        </a:defRPr>
      </a:lvl3pPr>
      <a:lvl4pPr algn="l" rtl="0" eaLnBrk="0" fontAlgn="base" hangingPunct="0">
        <a:spcBef>
          <a:spcPct val="0"/>
        </a:spcBef>
        <a:spcAft>
          <a:spcPct val="0"/>
        </a:spcAft>
        <a:defRPr kumimoji="1" sz="4400" b="1">
          <a:solidFill>
            <a:schemeClr val="tx2"/>
          </a:solidFill>
          <a:latin typeface="Arial" charset="0"/>
          <a:ea typeface="標楷體" pitchFamily="65" charset="-120"/>
        </a:defRPr>
      </a:lvl4pPr>
      <a:lvl5pPr algn="l" rtl="0" eaLnBrk="0" fontAlgn="base" hangingPunct="0">
        <a:spcBef>
          <a:spcPct val="0"/>
        </a:spcBef>
        <a:spcAft>
          <a:spcPct val="0"/>
        </a:spcAft>
        <a:defRPr kumimoji="1" sz="4400" b="1">
          <a:solidFill>
            <a:schemeClr val="tx2"/>
          </a:solidFill>
          <a:latin typeface="Arial" charset="0"/>
          <a:ea typeface="標楷體" pitchFamily="65" charset="-120"/>
        </a:defRPr>
      </a:lvl5pPr>
      <a:lvl6pPr marL="457200" algn="l" rtl="0" fontAlgn="base">
        <a:spcBef>
          <a:spcPct val="0"/>
        </a:spcBef>
        <a:spcAft>
          <a:spcPct val="0"/>
        </a:spcAft>
        <a:defRPr kumimoji="1" sz="4400" b="1">
          <a:solidFill>
            <a:schemeClr val="tx2"/>
          </a:solidFill>
          <a:latin typeface="Arial" charset="0"/>
          <a:ea typeface="標楷體" pitchFamily="65" charset="-120"/>
        </a:defRPr>
      </a:lvl6pPr>
      <a:lvl7pPr marL="914400" algn="l" rtl="0" fontAlgn="base">
        <a:spcBef>
          <a:spcPct val="0"/>
        </a:spcBef>
        <a:spcAft>
          <a:spcPct val="0"/>
        </a:spcAft>
        <a:defRPr kumimoji="1" sz="4400" b="1">
          <a:solidFill>
            <a:schemeClr val="tx2"/>
          </a:solidFill>
          <a:latin typeface="Arial" charset="0"/>
          <a:ea typeface="標楷體" pitchFamily="65" charset="-120"/>
        </a:defRPr>
      </a:lvl7pPr>
      <a:lvl8pPr marL="1371600" algn="l" rtl="0" fontAlgn="base">
        <a:spcBef>
          <a:spcPct val="0"/>
        </a:spcBef>
        <a:spcAft>
          <a:spcPct val="0"/>
        </a:spcAft>
        <a:defRPr kumimoji="1" sz="4400" b="1">
          <a:solidFill>
            <a:schemeClr val="tx2"/>
          </a:solidFill>
          <a:latin typeface="Arial" charset="0"/>
          <a:ea typeface="標楷體" pitchFamily="65" charset="-120"/>
        </a:defRPr>
      </a:lvl8pPr>
      <a:lvl9pPr marL="1828800" algn="l" rtl="0" fontAlgn="base">
        <a:spcBef>
          <a:spcPct val="0"/>
        </a:spcBef>
        <a:spcAft>
          <a:spcPct val="0"/>
        </a:spcAft>
        <a:defRPr kumimoji="1" sz="4400" b="1">
          <a:solidFill>
            <a:schemeClr val="tx2"/>
          </a:solidFill>
          <a:latin typeface="Arial" charset="0"/>
          <a:ea typeface="標楷體" pitchFamily="65"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620713"/>
            <a:ext cx="8229600" cy="7969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專案名稱</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eaLnBrk="1" hangingPunct="1">
              <a:defRPr/>
            </a:pPr>
            <a:endParaRPr lang="en-US" altLang="zh-TW">
              <a:latin typeface="Arial" charset="0"/>
              <a:ea typeface="新細明體" charset="-12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eaLnBrk="1" hangingPunct="1">
              <a:defRPr/>
            </a:pPr>
            <a:endParaRPr lang="en-US" altLang="zh-TW">
              <a:latin typeface="Arial" charset="0"/>
              <a:ea typeface="新細明體" charset="-12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eaLnBrk="1" hangingPunct="1">
              <a:defRPr/>
            </a:pPr>
            <a:fld id="{710138EE-BE71-45C9-B1E7-F17189A4198C}" type="slidenum">
              <a:rPr lang="en-US" altLang="zh-TW">
                <a:latin typeface="Arial" charset="0"/>
                <a:ea typeface="新細明體" charset="-120"/>
              </a:rPr>
              <a:pPr eaLnBrk="1" hangingPunct="1">
                <a:defRPr/>
              </a:pPr>
              <a:t>‹#›</a:t>
            </a:fld>
            <a:endParaRPr lang="en-US" altLang="zh-TW">
              <a:latin typeface="Arial" charset="0"/>
              <a:ea typeface="新細明體" charset="-120"/>
            </a:endParaRPr>
          </a:p>
        </p:txBody>
      </p:sp>
      <p:grpSp>
        <p:nvGrpSpPr>
          <p:cNvPr id="10" name="群組 9"/>
          <p:cNvGrpSpPr/>
          <p:nvPr userDrawn="1"/>
        </p:nvGrpSpPr>
        <p:grpSpPr>
          <a:xfrm>
            <a:off x="0" y="0"/>
            <a:ext cx="2165714" cy="333375"/>
            <a:chOff x="0" y="0"/>
            <a:chExt cx="2165714" cy="333375"/>
          </a:xfrm>
        </p:grpSpPr>
        <p:pic>
          <p:nvPicPr>
            <p:cNvPr id="11" name="Picture 11" descr="03"/>
            <p:cNvPicPr>
              <a:picLocks noChangeAspect="1" noChangeArrowheads="1" noCrop="1"/>
            </p:cNvPicPr>
            <p:nvPr/>
          </p:nvPicPr>
          <p:blipFill>
            <a:blip r:embed="rId15"/>
            <a:srcRect/>
            <a:stretch>
              <a:fillRect/>
            </a:stretch>
          </p:blipFill>
          <p:spPr bwMode="auto">
            <a:xfrm>
              <a:off x="0" y="0"/>
              <a:ext cx="329671" cy="333375"/>
            </a:xfrm>
            <a:prstGeom prst="rect">
              <a:avLst/>
            </a:prstGeom>
            <a:noFill/>
            <a:ln w="9525">
              <a:noFill/>
              <a:miter lim="800000"/>
              <a:headEnd/>
              <a:tailEnd/>
            </a:ln>
          </p:spPr>
        </p:pic>
        <p:pic>
          <p:nvPicPr>
            <p:cNvPr id="12" name="Picture 12" descr="ctsp2"/>
            <p:cNvPicPr>
              <a:picLocks noChangeAspect="1" noChangeArrowheads="1"/>
            </p:cNvPicPr>
            <p:nvPr/>
          </p:nvPicPr>
          <p:blipFill rotWithShape="1">
            <a:blip r:embed="rId16"/>
            <a:srcRect r="64291" b="880"/>
            <a:stretch/>
          </p:blipFill>
          <p:spPr bwMode="auto">
            <a:xfrm>
              <a:off x="371651" y="67759"/>
              <a:ext cx="779969" cy="210891"/>
            </a:xfrm>
            <a:prstGeom prst="rect">
              <a:avLst/>
            </a:prstGeom>
            <a:noFill/>
            <a:ln w="9525">
              <a:noFill/>
              <a:miter lim="800000"/>
              <a:headEnd/>
              <a:tailEnd/>
            </a:ln>
          </p:spPr>
        </p:pic>
        <p:pic>
          <p:nvPicPr>
            <p:cNvPr id="13" name="Picture 12" descr="ctsp2"/>
            <p:cNvPicPr>
              <a:picLocks noChangeAspect="1" noChangeArrowheads="1"/>
            </p:cNvPicPr>
            <p:nvPr userDrawn="1"/>
          </p:nvPicPr>
          <p:blipFill rotWithShape="1">
            <a:blip r:embed="rId16"/>
            <a:srcRect l="53572" t="-3167"/>
            <a:stretch/>
          </p:blipFill>
          <p:spPr bwMode="auto">
            <a:xfrm>
              <a:off x="1151620" y="56936"/>
              <a:ext cx="1014094" cy="219502"/>
            </a:xfrm>
            <a:prstGeom prst="rect">
              <a:avLst/>
            </a:prstGeom>
            <a:noFill/>
            <a:ln w="9525">
              <a:noFill/>
              <a:miter lim="800000"/>
              <a:headEnd/>
              <a:tailEnd/>
            </a:ln>
          </p:spPr>
        </p:pic>
      </p:grpSp>
    </p:spTree>
    <p:extLst>
      <p:ext uri="{BB962C8B-B14F-4D97-AF65-F5344CB8AC3E}">
        <p14:creationId xmlns:p14="http://schemas.microsoft.com/office/powerpoint/2010/main" val="1466685969"/>
      </p:ext>
    </p:extLst>
  </p:cSld>
  <p:clrMap bg1="lt1" tx1="dk1" bg2="lt2" tx2="dk2" accent1="accent1" accent2="accent2" accent3="accent3" accent4="accent4" accent5="accent5" accent6="accent6" hlink="hlink" folHlink="folHlink"/>
  <p:sldLayoutIdLst>
    <p:sldLayoutId id="2147501963" r:id="rId1"/>
    <p:sldLayoutId id="2147501964" r:id="rId2"/>
    <p:sldLayoutId id="2147501965" r:id="rId3"/>
    <p:sldLayoutId id="2147501966" r:id="rId4"/>
    <p:sldLayoutId id="2147501967" r:id="rId5"/>
    <p:sldLayoutId id="2147501968" r:id="rId6"/>
    <p:sldLayoutId id="2147501969" r:id="rId7"/>
    <p:sldLayoutId id="2147501970" r:id="rId8"/>
    <p:sldLayoutId id="2147501971" r:id="rId9"/>
    <p:sldLayoutId id="2147501972" r:id="rId10"/>
    <p:sldLayoutId id="2147501973" r:id="rId11"/>
    <p:sldLayoutId id="2147501974" r:id="rId12"/>
  </p:sldLayoutIdLst>
  <p:hf hdr="0" ftr="0" dt="0"/>
  <p:txStyles>
    <p:titleStyle>
      <a:lvl1pPr algn="l" rtl="0" eaLnBrk="0" fontAlgn="base" hangingPunct="0">
        <a:spcBef>
          <a:spcPct val="0"/>
        </a:spcBef>
        <a:spcAft>
          <a:spcPct val="0"/>
        </a:spcAft>
        <a:defRPr kumimoji="1" sz="4400" b="1">
          <a:solidFill>
            <a:schemeClr val="tx2"/>
          </a:solidFill>
          <a:latin typeface="+mj-lt"/>
          <a:ea typeface="+mj-ea"/>
          <a:cs typeface="+mj-cs"/>
        </a:defRPr>
      </a:lvl1pPr>
      <a:lvl2pPr algn="l" rtl="0" eaLnBrk="0" fontAlgn="base" hangingPunct="0">
        <a:spcBef>
          <a:spcPct val="0"/>
        </a:spcBef>
        <a:spcAft>
          <a:spcPct val="0"/>
        </a:spcAft>
        <a:defRPr kumimoji="1" sz="4400" b="1">
          <a:solidFill>
            <a:schemeClr val="tx2"/>
          </a:solidFill>
          <a:latin typeface="Arial" charset="0"/>
          <a:ea typeface="標楷體" pitchFamily="65" charset="-120"/>
        </a:defRPr>
      </a:lvl2pPr>
      <a:lvl3pPr algn="l" rtl="0" eaLnBrk="0" fontAlgn="base" hangingPunct="0">
        <a:spcBef>
          <a:spcPct val="0"/>
        </a:spcBef>
        <a:spcAft>
          <a:spcPct val="0"/>
        </a:spcAft>
        <a:defRPr kumimoji="1" sz="4400" b="1">
          <a:solidFill>
            <a:schemeClr val="tx2"/>
          </a:solidFill>
          <a:latin typeface="Arial" charset="0"/>
          <a:ea typeface="標楷體" pitchFamily="65" charset="-120"/>
        </a:defRPr>
      </a:lvl3pPr>
      <a:lvl4pPr algn="l" rtl="0" eaLnBrk="0" fontAlgn="base" hangingPunct="0">
        <a:spcBef>
          <a:spcPct val="0"/>
        </a:spcBef>
        <a:spcAft>
          <a:spcPct val="0"/>
        </a:spcAft>
        <a:defRPr kumimoji="1" sz="4400" b="1">
          <a:solidFill>
            <a:schemeClr val="tx2"/>
          </a:solidFill>
          <a:latin typeface="Arial" charset="0"/>
          <a:ea typeface="標楷體" pitchFamily="65" charset="-120"/>
        </a:defRPr>
      </a:lvl4pPr>
      <a:lvl5pPr algn="l" rtl="0" eaLnBrk="0" fontAlgn="base" hangingPunct="0">
        <a:spcBef>
          <a:spcPct val="0"/>
        </a:spcBef>
        <a:spcAft>
          <a:spcPct val="0"/>
        </a:spcAft>
        <a:defRPr kumimoji="1" sz="4400" b="1">
          <a:solidFill>
            <a:schemeClr val="tx2"/>
          </a:solidFill>
          <a:latin typeface="Arial" charset="0"/>
          <a:ea typeface="標楷體" pitchFamily="65" charset="-120"/>
        </a:defRPr>
      </a:lvl5pPr>
      <a:lvl6pPr marL="457200" algn="l" rtl="0" fontAlgn="base">
        <a:spcBef>
          <a:spcPct val="0"/>
        </a:spcBef>
        <a:spcAft>
          <a:spcPct val="0"/>
        </a:spcAft>
        <a:defRPr kumimoji="1" sz="4400" b="1">
          <a:solidFill>
            <a:schemeClr val="tx2"/>
          </a:solidFill>
          <a:latin typeface="Arial" charset="0"/>
          <a:ea typeface="標楷體" pitchFamily="65" charset="-120"/>
        </a:defRPr>
      </a:lvl6pPr>
      <a:lvl7pPr marL="914400" algn="l" rtl="0" fontAlgn="base">
        <a:spcBef>
          <a:spcPct val="0"/>
        </a:spcBef>
        <a:spcAft>
          <a:spcPct val="0"/>
        </a:spcAft>
        <a:defRPr kumimoji="1" sz="4400" b="1">
          <a:solidFill>
            <a:schemeClr val="tx2"/>
          </a:solidFill>
          <a:latin typeface="Arial" charset="0"/>
          <a:ea typeface="標楷體" pitchFamily="65" charset="-120"/>
        </a:defRPr>
      </a:lvl7pPr>
      <a:lvl8pPr marL="1371600" algn="l" rtl="0" fontAlgn="base">
        <a:spcBef>
          <a:spcPct val="0"/>
        </a:spcBef>
        <a:spcAft>
          <a:spcPct val="0"/>
        </a:spcAft>
        <a:defRPr kumimoji="1" sz="4400" b="1">
          <a:solidFill>
            <a:schemeClr val="tx2"/>
          </a:solidFill>
          <a:latin typeface="Arial" charset="0"/>
          <a:ea typeface="標楷體" pitchFamily="65" charset="-120"/>
        </a:defRPr>
      </a:lvl8pPr>
      <a:lvl9pPr marL="1828800" algn="l" rtl="0" fontAlgn="base">
        <a:spcBef>
          <a:spcPct val="0"/>
        </a:spcBef>
        <a:spcAft>
          <a:spcPct val="0"/>
        </a:spcAft>
        <a:defRPr kumimoji="1" sz="4400" b="1">
          <a:solidFill>
            <a:schemeClr val="tx2"/>
          </a:solidFill>
          <a:latin typeface="Arial" charset="0"/>
          <a:ea typeface="標楷體" pitchFamily="65"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Layout" Target="../diagrams/layout1.xml"/><Relationship Id="rId7" Type="http://schemas.openxmlformats.org/officeDocument/2006/relationships/image" Target="../media/image10.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Layout" Target="../diagrams/layout2.xml"/><Relationship Id="rId7" Type="http://schemas.openxmlformats.org/officeDocument/2006/relationships/image" Target="../media/image11.jpe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Layout" Target="../diagrams/layout3.xml"/><Relationship Id="rId7" Type="http://schemas.openxmlformats.org/officeDocument/2006/relationships/image" Target="../media/image13.jpeg"/><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Layout" Target="../diagrams/layout4.xml"/><Relationship Id="rId7" Type="http://schemas.openxmlformats.org/officeDocument/2006/relationships/image" Target="../media/image14.jpeg"/><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Layout" Target="../diagrams/layout5.xml"/><Relationship Id="rId7" Type="http://schemas.openxmlformats.org/officeDocument/2006/relationships/image" Target="../media/image15.jpeg"/><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p:cNvSpPr>
            <a:spLocks noChangeArrowheads="1"/>
          </p:cNvSpPr>
          <p:nvPr/>
        </p:nvSpPr>
        <p:spPr bwMode="auto">
          <a:xfrm>
            <a:off x="2051050" y="4077072"/>
            <a:ext cx="5184775" cy="2088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buFontTx/>
              <a:buNone/>
            </a:pPr>
            <a:r>
              <a:rPr kumimoji="0" lang="zh-TW" altLang="en-US" sz="2800" b="1" dirty="0">
                <a:latin typeface="Times New Roman" panose="02020603050405020304" pitchFamily="18" charset="0"/>
                <a:ea typeface="標楷體" panose="03000509000000000000" pitchFamily="65" charset="-120"/>
                <a:cs typeface="Times New Roman" panose="02020603050405020304" pitchFamily="18" charset="0"/>
              </a:rPr>
              <a:t>中華民國</a:t>
            </a:r>
            <a:r>
              <a:rPr kumimoji="0" lang="en-US" altLang="zh-TW" sz="2800" b="1" dirty="0">
                <a:latin typeface="Times New Roman" panose="02020603050405020304" pitchFamily="18" charset="0"/>
                <a:ea typeface="標楷體" panose="03000509000000000000" pitchFamily="65" charset="-120"/>
                <a:cs typeface="Times New Roman" panose="02020603050405020304" pitchFamily="18" charset="0"/>
              </a:rPr>
              <a:t>115</a:t>
            </a:r>
            <a:r>
              <a:rPr kumimoji="0" lang="zh-TW" altLang="en-US" sz="2800" b="1" dirty="0">
                <a:latin typeface="Times New Roman" panose="02020603050405020304" pitchFamily="18" charset="0"/>
                <a:ea typeface="標楷體" panose="03000509000000000000" pitchFamily="65" charset="-120"/>
                <a:cs typeface="Times New Roman" panose="02020603050405020304" pitchFamily="18" charset="0"/>
              </a:rPr>
              <a:t>年</a:t>
            </a:r>
            <a:r>
              <a:rPr kumimoji="0" lang="en-US" altLang="zh-TW" sz="2800" b="1" dirty="0">
                <a:latin typeface="Times New Roman" panose="02020603050405020304" pitchFamily="18" charset="0"/>
                <a:ea typeface="標楷體" panose="03000509000000000000" pitchFamily="65" charset="-120"/>
                <a:cs typeface="Times New Roman" panose="02020603050405020304" pitchFamily="18" charset="0"/>
              </a:rPr>
              <a:t>4</a:t>
            </a:r>
            <a:r>
              <a:rPr kumimoji="0" lang="zh-TW" altLang="en-US" sz="2800" b="1" dirty="0">
                <a:latin typeface="Times New Roman" panose="02020603050405020304" pitchFamily="18" charset="0"/>
                <a:ea typeface="標楷體" panose="03000509000000000000" pitchFamily="65" charset="-120"/>
                <a:cs typeface="Times New Roman" panose="02020603050405020304" pitchFamily="18" charset="0"/>
              </a:rPr>
              <a:t>月</a:t>
            </a:r>
            <a:r>
              <a:rPr kumimoji="0" lang="en-US" altLang="zh-TW" sz="2800" b="1" dirty="0">
                <a:latin typeface="Times New Roman" panose="02020603050405020304" pitchFamily="18" charset="0"/>
                <a:ea typeface="標楷體" panose="03000509000000000000" pitchFamily="65" charset="-120"/>
                <a:cs typeface="Times New Roman" panose="02020603050405020304" pitchFamily="18" charset="0"/>
              </a:rPr>
              <a:t>22</a:t>
            </a:r>
            <a:r>
              <a:rPr kumimoji="0" lang="zh-TW" altLang="en-US" sz="2800" b="1" dirty="0">
                <a:latin typeface="Times New Roman" panose="02020603050405020304" pitchFamily="18" charset="0"/>
                <a:ea typeface="標楷體" panose="03000509000000000000" pitchFamily="65" charset="-120"/>
                <a:cs typeface="Times New Roman" panose="02020603050405020304" pitchFamily="18" charset="0"/>
              </a:rPr>
              <a:t>日</a:t>
            </a:r>
            <a:endParaRPr kumimoji="0" lang="en-US" altLang="zh-TW" sz="2800" b="1" dirty="0">
              <a:latin typeface="Times New Roman" panose="02020603050405020304" pitchFamily="18" charset="0"/>
              <a:ea typeface="標楷體" panose="03000509000000000000" pitchFamily="65" charset="-120"/>
              <a:cs typeface="Times New Roman" panose="02020603050405020304" pitchFamily="18" charset="0"/>
            </a:endParaRPr>
          </a:p>
          <a:p>
            <a:pPr algn="ctr" eaLnBrk="1" hangingPunct="1">
              <a:buFontTx/>
              <a:buNone/>
            </a:pPr>
            <a:endParaRPr kumimoji="0" lang="zh-TW" altLang="en-US" sz="2800" b="1" dirty="0">
              <a:latin typeface="Times New Roman" panose="02020603050405020304" pitchFamily="18" charset="0"/>
              <a:ea typeface="標楷體" panose="03000509000000000000" pitchFamily="65" charset="-120"/>
              <a:cs typeface="Times New Roman" panose="02020603050405020304" pitchFamily="18" charset="0"/>
            </a:endParaRPr>
          </a:p>
          <a:p>
            <a:pPr algn="ctr" eaLnBrk="1" hangingPunct="1">
              <a:buFontTx/>
              <a:buNone/>
            </a:pPr>
            <a:r>
              <a:rPr kumimoji="0" lang="zh-TW" altLang="en-US" sz="2800" b="1" dirty="0">
                <a:latin typeface="Times New Roman" panose="02020603050405020304" pitchFamily="18" charset="0"/>
                <a:ea typeface="標楷體" panose="03000509000000000000" pitchFamily="65" charset="-120"/>
                <a:cs typeface="Times New Roman" panose="02020603050405020304" pitchFamily="18" charset="0"/>
              </a:rPr>
              <a:t>中欣行股份有限公司</a:t>
            </a:r>
            <a:endParaRPr kumimoji="0" lang="en-US" altLang="zh-TW" sz="2800" b="1"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 name="Rectangle 6"/>
          <p:cNvSpPr>
            <a:spLocks noChangeArrowheads="1"/>
          </p:cNvSpPr>
          <p:nvPr/>
        </p:nvSpPr>
        <p:spPr bwMode="auto">
          <a:xfrm>
            <a:off x="504489" y="2132856"/>
            <a:ext cx="831598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2160" tIns="46080" rIns="92160" bIns="46080" anchor="ctr"/>
          <a:lstStyle>
            <a:lvl1pPr>
              <a:spcBef>
                <a:spcPct val="20000"/>
              </a:spcBef>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kumimoji="1" sz="2000">
                <a:solidFill>
                  <a:schemeClr val="tx1"/>
                </a:solidFill>
                <a:latin typeface="Arial" panose="020B0604020202020204" pitchFamily="34" charset="0"/>
                <a:ea typeface="新細明體" panose="02020500000000000000" pitchFamily="18" charset="-120"/>
              </a:defRPr>
            </a:lvl9pPr>
          </a:lstStyle>
          <a:p>
            <a:pPr algn="ctr">
              <a:buNone/>
            </a:pPr>
            <a:r>
              <a:rPr kumimoji="0" lang="zh-TW" altLang="en-US" sz="4000" b="1" dirty="0">
                <a:solidFill>
                  <a:srgbClr val="000099"/>
                </a:solidFill>
                <a:latin typeface="Times New Roman" panose="02020603050405020304" pitchFamily="18" charset="0"/>
                <a:ea typeface="標楷體" panose="03000509000000000000" pitchFamily="65" charset="-120"/>
                <a:cs typeface="Times New Roman" panose="02020603050405020304" pitchFamily="18" charset="0"/>
              </a:rPr>
              <a:t>現行污水下水道用戶採樣、計費、</a:t>
            </a:r>
            <a:br>
              <a:rPr kumimoji="0" lang="en-US" altLang="zh-TW" sz="4000" b="1" dirty="0">
                <a:solidFill>
                  <a:srgbClr val="000099"/>
                </a:solidFill>
                <a:latin typeface="Times New Roman" panose="02020603050405020304" pitchFamily="18" charset="0"/>
                <a:ea typeface="標楷體" panose="03000509000000000000" pitchFamily="65" charset="-120"/>
                <a:cs typeface="Times New Roman" panose="02020603050405020304" pitchFamily="18" charset="0"/>
              </a:rPr>
            </a:br>
            <a:r>
              <a:rPr kumimoji="0" lang="zh-TW" altLang="en-US" sz="4000" b="1" dirty="0">
                <a:solidFill>
                  <a:srgbClr val="000099"/>
                </a:solidFill>
                <a:latin typeface="Times New Roman" panose="02020603050405020304" pitchFamily="18" charset="0"/>
                <a:ea typeface="標楷體" panose="03000509000000000000" pitchFamily="65" charset="-120"/>
                <a:cs typeface="Times New Roman" panose="02020603050405020304" pitchFamily="18" charset="0"/>
              </a:rPr>
              <a:t>巡查工作紀錄等作業程序說明</a:t>
            </a:r>
            <a:endParaRPr kumimoji="0" lang="zh-TW" altLang="zh-TW" sz="4000" b="1" dirty="0">
              <a:solidFill>
                <a:srgbClr val="000099"/>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940151" y="1849031"/>
            <a:ext cx="3060000" cy="2516073"/>
          </a:xfrm>
          <a:prstGeom prst="rect">
            <a:avLst/>
          </a:prstGeom>
          <a:solidFill>
            <a:srgbClr val="CCFFCC"/>
          </a:solidFill>
        </p:spPr>
        <p:style>
          <a:lnRef idx="1">
            <a:schemeClr val="accent2"/>
          </a:lnRef>
          <a:fillRef idx="2">
            <a:schemeClr val="accent2"/>
          </a:fillRef>
          <a:effectRef idx="1">
            <a:schemeClr val="accent2"/>
          </a:effectRef>
          <a:fontRef idx="minor">
            <a:schemeClr val="dk1"/>
          </a:fontRef>
        </p:style>
        <p:txBody>
          <a:bodyPr wrap="square">
            <a:spAutoFit/>
          </a:bodyPr>
          <a:lstStyle/>
          <a:p>
            <a:pPr algn="just"/>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註</a:t>
            </a:r>
            <a:r>
              <a:rPr lang="en-US" altLang="zh-TW"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1</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endParaRPr lang="en-US" altLang="zh-TW"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marL="214313" indent="-214313" algn="just">
              <a:buFont typeface="Wingdings" panose="05000000000000000000" pitchFamily="2" charset="2"/>
              <a:buChar char="ü"/>
            </a:pP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本局或受託單位進行採樣時，得視廠商需求加採兩組水樣，並經雙方簽封後交由廠商依國環院公告之方式留存。當廠商接獲水質異常通知時，得於水樣</a:t>
            </a:r>
            <a:r>
              <a:rPr lang="zh-TW" altLang="en-US"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保存期限內</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，將封存之水樣</a:t>
            </a:r>
            <a:r>
              <a:rPr lang="zh-TW" altLang="en-US"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送交第二家</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經國環院認證之檢測機構，另</a:t>
            </a:r>
            <a:r>
              <a:rPr lang="zh-TW" altLang="en-US"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污水廠則送交第三家</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國環院認證之檢測機構進行檢測</a:t>
            </a:r>
            <a:r>
              <a:rPr lang="en-US" altLang="zh-TW"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檢測費用由廠商支付</a:t>
            </a:r>
            <a:r>
              <a:rPr lang="en-US" altLang="zh-TW"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送交前需通知污水廠人員到場確認當時保存之水樣是否保存完整封條未脫落並冰存於</a:t>
            </a:r>
            <a:r>
              <a:rPr lang="en-US" altLang="zh-TW"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4℃</a:t>
            </a:r>
            <a:r>
              <a:rPr lang="zh-TW" altLang="en-US"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以下</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，後續將</a:t>
            </a:r>
            <a:r>
              <a:rPr lang="zh-TW" altLang="en-US"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檢測結果函送本局</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，如第二及第三水樣檢測結果均合格，當次採樣結果以該兩筆檢測數據之算術平均值為準；若第二及第三水樣檢測結果其中一筆為不合格，當次採樣結果則以第一次檢測數據為依據</a:t>
            </a:r>
          </a:p>
        </p:txBody>
      </p:sp>
      <p:sp>
        <p:nvSpPr>
          <p:cNvPr id="35" name="矩形 34"/>
          <p:cNvSpPr/>
          <p:nvPr/>
        </p:nvSpPr>
        <p:spPr>
          <a:xfrm>
            <a:off x="5940151" y="4416425"/>
            <a:ext cx="3060000" cy="900246"/>
          </a:xfrm>
          <a:prstGeom prst="rect">
            <a:avLst/>
          </a:prstGeom>
          <a:solidFill>
            <a:srgbClr val="CCFFCC"/>
          </a:solidFill>
        </p:spPr>
        <p:style>
          <a:lnRef idx="1">
            <a:schemeClr val="accent2"/>
          </a:lnRef>
          <a:fillRef idx="2">
            <a:schemeClr val="accent2"/>
          </a:fillRef>
          <a:effectRef idx="1">
            <a:schemeClr val="accent2"/>
          </a:effectRef>
          <a:fontRef idx="minor">
            <a:schemeClr val="dk1"/>
          </a:fontRef>
        </p:style>
        <p:txBody>
          <a:bodyPr wrap="square">
            <a:spAutoFit/>
          </a:bodyPr>
          <a:lstStyle/>
          <a:p>
            <a:pPr algn="just"/>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註</a:t>
            </a:r>
            <a:r>
              <a:rPr lang="en-US" altLang="zh-TW"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2</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endParaRPr lang="en-US" altLang="zh-TW"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marL="214313" indent="-214313" algn="just">
              <a:buFont typeface="Wingdings" panose="05000000000000000000" pitchFamily="2" charset="2"/>
              <a:buChar char="ü"/>
            </a:pP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承註</a:t>
            </a:r>
            <a:r>
              <a:rPr lang="en-US" altLang="zh-TW"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1</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，廠商留存之保存期限項目僅</a:t>
            </a:r>
            <a:r>
              <a:rPr lang="en-US" altLang="zh-TW"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48</a:t>
            </a:r>
            <a:r>
              <a:rPr lang="zh-TW" altLang="en-US"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小時以下水樣</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，若加採水樣送驗逾保存期限或未依國環院公告方式留存，其檢測數據不予採計，相關申訴</a:t>
            </a:r>
            <a:r>
              <a:rPr lang="zh-TW" altLang="en-US"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該年度以乙次為限</a:t>
            </a:r>
          </a:p>
        </p:txBody>
      </p:sp>
      <p:sp>
        <p:nvSpPr>
          <p:cNvPr id="36" name="矩形 35"/>
          <p:cNvSpPr/>
          <p:nvPr/>
        </p:nvSpPr>
        <p:spPr>
          <a:xfrm>
            <a:off x="5940151" y="5373216"/>
            <a:ext cx="3060000" cy="577081"/>
          </a:xfrm>
          <a:prstGeom prst="rect">
            <a:avLst/>
          </a:prstGeom>
          <a:solidFill>
            <a:srgbClr val="CCFFCC"/>
          </a:solidFill>
        </p:spPr>
        <p:style>
          <a:lnRef idx="1">
            <a:schemeClr val="accent2"/>
          </a:lnRef>
          <a:fillRef idx="2">
            <a:schemeClr val="accent2"/>
          </a:fillRef>
          <a:effectRef idx="1">
            <a:schemeClr val="accent2"/>
          </a:effectRef>
          <a:fontRef idx="minor">
            <a:schemeClr val="dk1"/>
          </a:fontRef>
        </p:style>
        <p:txBody>
          <a:bodyPr wrap="square">
            <a:spAutoFit/>
          </a:bodyPr>
          <a:lstStyle/>
          <a:p>
            <a:pPr algn="just"/>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註</a:t>
            </a:r>
            <a:r>
              <a:rPr lang="en-US" altLang="zh-TW"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3</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endParaRPr lang="en-US" altLang="zh-TW"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marL="214313" indent="-214313" algn="just">
              <a:buFont typeface="Wingdings" panose="05000000000000000000" pitchFamily="2" charset="2"/>
              <a:buChar char="ü"/>
            </a:pP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當廠商接獲水質異常，</a:t>
            </a:r>
            <a:r>
              <a:rPr lang="zh-TW" altLang="en-US" sz="105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無加採樣品的情況下，得依實際檢測水質為準</a:t>
            </a:r>
            <a:r>
              <a:rPr lang="zh-TW" altLang="en-US" sz="105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，不得有異議</a:t>
            </a:r>
          </a:p>
        </p:txBody>
      </p:sp>
      <p:grpSp>
        <p:nvGrpSpPr>
          <p:cNvPr id="39" name="群組 38">
            <a:extLst>
              <a:ext uri="{FF2B5EF4-FFF2-40B4-BE49-F238E27FC236}">
                <a16:creationId xmlns:a16="http://schemas.microsoft.com/office/drawing/2014/main" id="{6075C654-FA88-4481-A60B-84634B7426AD}"/>
              </a:ext>
            </a:extLst>
          </p:cNvPr>
          <p:cNvGrpSpPr/>
          <p:nvPr/>
        </p:nvGrpSpPr>
        <p:grpSpPr>
          <a:xfrm>
            <a:off x="58164" y="332656"/>
            <a:ext cx="9027671" cy="476251"/>
            <a:chOff x="4412" y="0"/>
            <a:chExt cx="9027671" cy="476251"/>
          </a:xfrm>
          <a:scene3d>
            <a:camera prst="orthographicFront"/>
            <a:lightRig rig="flat" dir="t"/>
          </a:scene3d>
        </p:grpSpPr>
        <p:sp>
          <p:nvSpPr>
            <p:cNvPr id="40" name="箭號: 五邊形 39">
              <a:extLst>
                <a:ext uri="{FF2B5EF4-FFF2-40B4-BE49-F238E27FC236}">
                  <a16:creationId xmlns:a16="http://schemas.microsoft.com/office/drawing/2014/main" id="{41102CDE-A6C2-491C-9A5B-D8A6443290DC}"/>
                </a:ext>
              </a:extLst>
            </p:cNvPr>
            <p:cNvSpPr/>
            <p:nvPr/>
          </p:nvSpPr>
          <p:spPr>
            <a:xfrm>
              <a:off x="4412" y="0"/>
              <a:ext cx="9027671" cy="476251"/>
            </a:xfrm>
            <a:prstGeom prst="homePlate">
              <a:avLst/>
            </a:prstGeom>
            <a:sp3d prstMaterial="plastic">
              <a:bevelT w="120900" h="88900"/>
              <a:bevelB w="88900" h="31750" prst="angle"/>
            </a:sp3d>
          </p:spPr>
          <p:style>
            <a:lnRef idx="0">
              <a:schemeClr val="lt1">
                <a:hueOff val="0"/>
                <a:satOff val="0"/>
                <a:lumOff val="0"/>
                <a:alphaOff val="0"/>
              </a:schemeClr>
            </a:lnRef>
            <a:fillRef idx="3">
              <a:schemeClr val="accent2">
                <a:alpha val="90000"/>
                <a:hueOff val="0"/>
                <a:satOff val="0"/>
                <a:lumOff val="0"/>
                <a:alphaOff val="0"/>
              </a:schemeClr>
            </a:fillRef>
            <a:effectRef idx="2">
              <a:schemeClr val="accent2">
                <a:alpha val="90000"/>
                <a:hueOff val="0"/>
                <a:satOff val="0"/>
                <a:lumOff val="0"/>
                <a:alphaOff val="0"/>
              </a:schemeClr>
            </a:effectRef>
            <a:fontRef idx="minor">
              <a:schemeClr val="lt1"/>
            </a:fontRef>
          </p:style>
        </p:sp>
        <p:sp>
          <p:nvSpPr>
            <p:cNvPr id="41" name="箭號: 五邊形 4">
              <a:extLst>
                <a:ext uri="{FF2B5EF4-FFF2-40B4-BE49-F238E27FC236}">
                  <a16:creationId xmlns:a16="http://schemas.microsoft.com/office/drawing/2014/main" id="{9EC7E66A-36E9-47CA-B640-5E2D26D02B4D}"/>
                </a:ext>
              </a:extLst>
            </p:cNvPr>
            <p:cNvSpPr txBox="1"/>
            <p:nvPr/>
          </p:nvSpPr>
          <p:spPr>
            <a:xfrm>
              <a:off x="4412" y="0"/>
              <a:ext cx="8908608" cy="47625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kumimoji="0" lang="zh-TW" altLang="en-US" sz="2400" b="1" kern="1200" dirty="0">
                  <a:solidFill>
                    <a:schemeClr val="bg1"/>
                  </a:solidFill>
                  <a:effectLst/>
                  <a:latin typeface="+mj-ea"/>
                  <a:ea typeface="+mj-ea"/>
                </a:rPr>
                <a:t>作業程序說明</a:t>
              </a:r>
              <a:endParaRPr lang="zh-TW" altLang="en-US" sz="2400" b="1" kern="1200" dirty="0">
                <a:solidFill>
                  <a:schemeClr val="bg1"/>
                </a:solidFill>
                <a:effectLst/>
                <a:latin typeface="標楷體" panose="03000509000000000000" pitchFamily="65" charset="-120"/>
                <a:ea typeface="標楷體" panose="03000509000000000000" pitchFamily="65" charset="-120"/>
              </a:endParaRPr>
            </a:p>
          </p:txBody>
        </p:sp>
      </p:grpSp>
      <p:sp>
        <p:nvSpPr>
          <p:cNvPr id="42" name="投影片編號版面配置區 4">
            <a:extLst>
              <a:ext uri="{FF2B5EF4-FFF2-40B4-BE49-F238E27FC236}">
                <a16:creationId xmlns:a16="http://schemas.microsoft.com/office/drawing/2014/main" id="{3579E068-8833-469F-BA86-5D56988E2115}"/>
              </a:ext>
            </a:extLst>
          </p:cNvPr>
          <p:cNvSpPr>
            <a:spLocks noGrp="1"/>
          </p:cNvSpPr>
          <p:nvPr>
            <p:ph type="sldNum" sz="quarter" idx="12"/>
          </p:nvPr>
        </p:nvSpPr>
        <p:spPr>
          <a:xfrm>
            <a:off x="7046913" y="65246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itchFamily="34" charset="0"/>
                <a:ea typeface="新細明體" pitchFamily="18" charset="-120"/>
              </a:defRPr>
            </a:lvl1pPr>
            <a:lvl2pPr marL="742950" indent="-285750">
              <a:spcBef>
                <a:spcPct val="20000"/>
              </a:spcBef>
              <a:buChar char="–"/>
              <a:defRPr kumimoji="1" sz="2800">
                <a:solidFill>
                  <a:schemeClr val="tx1"/>
                </a:solidFill>
                <a:latin typeface="Arial" pitchFamily="34" charset="0"/>
                <a:ea typeface="新細明體" pitchFamily="18" charset="-120"/>
              </a:defRPr>
            </a:lvl2pPr>
            <a:lvl3pPr marL="1143000" indent="-228600">
              <a:spcBef>
                <a:spcPct val="20000"/>
              </a:spcBef>
              <a:buChar char="•"/>
              <a:defRPr kumimoji="1" sz="2400">
                <a:solidFill>
                  <a:schemeClr val="tx1"/>
                </a:solidFill>
                <a:latin typeface="Arial" pitchFamily="34" charset="0"/>
                <a:ea typeface="新細明體" pitchFamily="18" charset="-120"/>
              </a:defRPr>
            </a:lvl3pPr>
            <a:lvl4pPr marL="1600200" indent="-228600">
              <a:spcBef>
                <a:spcPct val="20000"/>
              </a:spcBef>
              <a:buChar char="–"/>
              <a:defRPr kumimoji="1" sz="2000">
                <a:solidFill>
                  <a:schemeClr val="tx1"/>
                </a:solidFill>
                <a:latin typeface="Arial" pitchFamily="34" charset="0"/>
                <a:ea typeface="新細明體" pitchFamily="18" charset="-120"/>
              </a:defRPr>
            </a:lvl4pPr>
            <a:lvl5pPr marL="2057400" indent="-228600">
              <a:spcBef>
                <a:spcPct val="20000"/>
              </a:spcBef>
              <a:buChar char="»"/>
              <a:defRPr kumimoji="1" sz="2000">
                <a:solidFill>
                  <a:schemeClr val="tx1"/>
                </a:solidFill>
                <a:latin typeface="Arial" pitchFamily="34"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9pPr>
          </a:lstStyle>
          <a:p>
            <a:pPr>
              <a:spcBef>
                <a:spcPct val="0"/>
              </a:spcBef>
              <a:buFontTx/>
              <a:buNone/>
            </a:pPr>
            <a:fld id="{968436B3-3FDE-4496-AC7F-2053297F1757}" type="slidenum">
              <a:rPr lang="en-US" altLang="zh-TW" sz="2000" smtClean="0">
                <a:latin typeface="Times New Roman" pitchFamily="18" charset="0"/>
                <a:cs typeface="Times New Roman" pitchFamily="18" charset="0"/>
              </a:rPr>
              <a:pPr>
                <a:spcBef>
                  <a:spcPct val="0"/>
                </a:spcBef>
                <a:buFontTx/>
                <a:buNone/>
              </a:pPr>
              <a:t>2</a:t>
            </a:fld>
            <a:endParaRPr lang="en-US" altLang="zh-TW" sz="2000" dirty="0">
              <a:latin typeface="Times New Roman" pitchFamily="18" charset="0"/>
              <a:cs typeface="Times New Roman" pitchFamily="18" charset="0"/>
            </a:endParaRPr>
          </a:p>
        </p:txBody>
      </p:sp>
      <p:grpSp>
        <p:nvGrpSpPr>
          <p:cNvPr id="93" name="群組 92">
            <a:extLst>
              <a:ext uri="{FF2B5EF4-FFF2-40B4-BE49-F238E27FC236}">
                <a16:creationId xmlns:a16="http://schemas.microsoft.com/office/drawing/2014/main" id="{A2896F96-51D0-4B16-9B10-7B8092462638}"/>
              </a:ext>
            </a:extLst>
          </p:cNvPr>
          <p:cNvGrpSpPr/>
          <p:nvPr/>
        </p:nvGrpSpPr>
        <p:grpSpPr>
          <a:xfrm>
            <a:off x="107504" y="1340768"/>
            <a:ext cx="5688000" cy="5148000"/>
            <a:chOff x="922071" y="1052736"/>
            <a:chExt cx="6011821" cy="5221717"/>
          </a:xfrm>
        </p:grpSpPr>
        <p:sp>
          <p:nvSpPr>
            <p:cNvPr id="94" name="文字方塊 2">
              <a:extLst>
                <a:ext uri="{FF2B5EF4-FFF2-40B4-BE49-F238E27FC236}">
                  <a16:creationId xmlns:a16="http://schemas.microsoft.com/office/drawing/2014/main" id="{FC9E9C8A-6B2F-43FF-8DEE-C4224781EB76}"/>
                </a:ext>
              </a:extLst>
            </p:cNvPr>
            <p:cNvSpPr txBox="1">
              <a:spLocks noChangeArrowheads="1"/>
            </p:cNvSpPr>
            <p:nvPr/>
          </p:nvSpPr>
          <p:spPr bwMode="auto">
            <a:xfrm>
              <a:off x="1490223" y="1052736"/>
              <a:ext cx="2207717" cy="288032"/>
            </a:xfrm>
            <a:prstGeom prst="rect">
              <a:avLst/>
            </a:prstGeom>
            <a:solidFill>
              <a:srgbClr val="FFFFFF"/>
            </a:solidFill>
            <a:ln w="9525">
              <a:solidFill>
                <a:srgbClr val="000000"/>
              </a:solidFill>
              <a:miter lim="800000"/>
              <a:headEnd/>
              <a:tailEnd/>
            </a:ln>
          </p:spPr>
          <p:txBody>
            <a:bodyPr vert="horz" wrap="square" lIns="68580" tIns="34290" rIns="68580" bIns="34290" numCol="1" anchor="ctr" anchorCtr="0" compatLnSpc="1">
              <a:prstTxWarp prst="textNoShape">
                <a:avLst/>
              </a:prstTxWarp>
            </a:bodyPr>
            <a:lstStyle/>
            <a:p>
              <a:pPr algn="ctr" defTabSz="685800" eaLnBrk="1" hangingPunct="1"/>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污水廠執行廢</a:t>
              </a:r>
              <a:r>
                <a:rPr kumimoji="1" lang="en-US" altLang="zh-TW"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污</a:t>
              </a:r>
              <a:r>
                <a:rPr kumimoji="1" lang="en-US" altLang="zh-TW"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水稽核採樣</a:t>
              </a:r>
              <a:endParaRPr kumimoji="1" lang="zh-TW" altLang="zh-TW"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cxnSp>
          <p:nvCxnSpPr>
            <p:cNvPr id="95" name="AutoShape 35">
              <a:extLst>
                <a:ext uri="{FF2B5EF4-FFF2-40B4-BE49-F238E27FC236}">
                  <a16:creationId xmlns:a16="http://schemas.microsoft.com/office/drawing/2014/main" id="{439458F0-C6F4-48E6-A77D-F752108A91B2}"/>
                </a:ext>
              </a:extLst>
            </p:cNvPr>
            <p:cNvCxnSpPr>
              <a:cxnSpLocks noChangeShapeType="1"/>
              <a:stCxn id="94" idx="2"/>
              <a:endCxn id="98" idx="0"/>
            </p:cNvCxnSpPr>
            <p:nvPr/>
          </p:nvCxnSpPr>
          <p:spPr bwMode="auto">
            <a:xfrm>
              <a:off x="2594081" y="1340768"/>
              <a:ext cx="165" cy="165532"/>
            </a:xfrm>
            <a:prstGeom prst="straightConnector1">
              <a:avLst/>
            </a:prstGeom>
            <a:noFill/>
            <a:ln w="6350">
              <a:solidFill>
                <a:srgbClr val="0000FF"/>
              </a:solidFill>
              <a:miter lim="800000"/>
              <a:headEnd/>
              <a:tailEnd type="triangle" w="med" len="med"/>
            </a:ln>
            <a:extLst>
              <a:ext uri="{909E8E84-426E-40DD-AFC4-6F175D3DCCD1}">
                <a14:hiddenFill xmlns:a14="http://schemas.microsoft.com/office/drawing/2010/main">
                  <a:noFill/>
                </a14:hiddenFill>
              </a:ext>
            </a:extLst>
          </p:spPr>
        </p:cxnSp>
        <p:sp>
          <p:nvSpPr>
            <p:cNvPr id="96" name="文字方塊 2">
              <a:extLst>
                <a:ext uri="{FF2B5EF4-FFF2-40B4-BE49-F238E27FC236}">
                  <a16:creationId xmlns:a16="http://schemas.microsoft.com/office/drawing/2014/main" id="{9716DA49-C4AD-44F2-8700-C995BA18CC30}"/>
                </a:ext>
              </a:extLst>
            </p:cNvPr>
            <p:cNvSpPr txBox="1">
              <a:spLocks noChangeArrowheads="1"/>
            </p:cNvSpPr>
            <p:nvPr/>
          </p:nvSpPr>
          <p:spPr bwMode="auto">
            <a:xfrm>
              <a:off x="1541101" y="1735998"/>
              <a:ext cx="2207717" cy="704481"/>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ctr" anchorCtr="0" compatLnSpc="1">
              <a:prstTxWarp prst="textNoShape">
                <a:avLst/>
              </a:prstTxWarp>
            </a:bodyPr>
            <a:lstStyle/>
            <a:p>
              <a:pPr algn="ctr" defTabSz="685800" eaLnBrk="1" hangingPunct="1"/>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於廠商排放口</a:t>
              </a:r>
              <a:r>
                <a:rPr kumimoji="1" lang="zh-TW" altLang="en-US" sz="1100" dirty="0">
                  <a:latin typeface="Times New Roman" panose="02020603050405020304" pitchFamily="18" charset="0"/>
                  <a:ea typeface="微軟正黑體" panose="020B0604030504040204" pitchFamily="34" charset="-120"/>
                  <a:cs typeface="Times New Roman" panose="02020603050405020304" pitchFamily="18" charset="0"/>
                </a:rPr>
                <a:t>或門口出示識別證通知廠商將進行採樣，</a:t>
              </a:r>
              <a:r>
                <a:rPr kumimoji="1" lang="zh-TW" altLang="en-US" sz="11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請派員會同</a:t>
              </a:r>
              <a:endParaRPr kumimoji="1" lang="zh-TW" altLang="zh-TW" sz="11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endParaRPr>
            </a:p>
          </p:txBody>
        </p:sp>
        <p:cxnSp>
          <p:nvCxnSpPr>
            <p:cNvPr id="97" name="直線單箭頭接點 3">
              <a:extLst>
                <a:ext uri="{FF2B5EF4-FFF2-40B4-BE49-F238E27FC236}">
                  <a16:creationId xmlns:a16="http://schemas.microsoft.com/office/drawing/2014/main" id="{D18C0BDC-DD41-45CC-A3DF-330C29BE1F31}"/>
                </a:ext>
              </a:extLst>
            </p:cNvPr>
            <p:cNvCxnSpPr>
              <a:cxnSpLocks noChangeShapeType="1"/>
              <a:stCxn id="98" idx="2"/>
            </p:cNvCxnSpPr>
            <p:nvPr/>
          </p:nvCxnSpPr>
          <p:spPr bwMode="auto">
            <a:xfrm>
              <a:off x="2594246" y="2527071"/>
              <a:ext cx="9799" cy="231759"/>
            </a:xfrm>
            <a:prstGeom prst="straightConnector1">
              <a:avLst/>
            </a:prstGeom>
            <a:noFill/>
            <a:ln w="6350">
              <a:solidFill>
                <a:srgbClr val="0000FF"/>
              </a:solidFill>
              <a:miter lim="800000"/>
              <a:headEnd/>
              <a:tailEnd type="triangle" w="med" len="med"/>
            </a:ln>
            <a:extLst>
              <a:ext uri="{909E8E84-426E-40DD-AFC4-6F175D3DCCD1}">
                <a14:hiddenFill xmlns:a14="http://schemas.microsoft.com/office/drawing/2010/main">
                  <a:noFill/>
                </a14:hiddenFill>
              </a:ext>
            </a:extLst>
          </p:spPr>
        </p:cxnSp>
        <p:sp>
          <p:nvSpPr>
            <p:cNvPr id="98" name="流程圖: 決策 6">
              <a:extLst>
                <a:ext uri="{FF2B5EF4-FFF2-40B4-BE49-F238E27FC236}">
                  <a16:creationId xmlns:a16="http://schemas.microsoft.com/office/drawing/2014/main" id="{51E6DAC3-B718-4CFE-8B53-CC04866D34C9}"/>
                </a:ext>
              </a:extLst>
            </p:cNvPr>
            <p:cNvSpPr>
              <a:spLocks noChangeArrowheads="1"/>
            </p:cNvSpPr>
            <p:nvPr/>
          </p:nvSpPr>
          <p:spPr bwMode="auto">
            <a:xfrm>
              <a:off x="922071" y="1506300"/>
              <a:ext cx="3344349" cy="1020771"/>
            </a:xfrm>
            <a:prstGeom prst="flowChartDecision">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ctr" anchorCtr="0" compatLnSpc="1">
              <a:prstTxWarp prst="textNoShape">
                <a:avLst/>
              </a:prstTxWarp>
            </a:bodyPr>
            <a:lstStyle/>
            <a:p>
              <a:pPr algn="ct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99" name="流程圖: 決策 25">
              <a:extLst>
                <a:ext uri="{FF2B5EF4-FFF2-40B4-BE49-F238E27FC236}">
                  <a16:creationId xmlns:a16="http://schemas.microsoft.com/office/drawing/2014/main" id="{33461ADD-E0B9-47BA-BC84-DCCC6EAC6D74}"/>
                </a:ext>
              </a:extLst>
            </p:cNvPr>
            <p:cNvSpPr>
              <a:spLocks noChangeArrowheads="1"/>
            </p:cNvSpPr>
            <p:nvPr/>
          </p:nvSpPr>
          <p:spPr bwMode="auto">
            <a:xfrm>
              <a:off x="1090675" y="2750405"/>
              <a:ext cx="3016250" cy="1134687"/>
            </a:xfrm>
            <a:prstGeom prst="flowChartDecision">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ctr" anchorCtr="0" compatLnSpc="1">
              <a:prstTxWarp prst="textNoShape">
                <a:avLst/>
              </a:prstTxWarp>
            </a:bodyPr>
            <a:lstStyle/>
            <a:p>
              <a:pPr algn="ctr"/>
              <a:endParaRPr lang="zh-TW" altLang="en-US" sz="1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00" name="文字方塊 2">
              <a:extLst>
                <a:ext uri="{FF2B5EF4-FFF2-40B4-BE49-F238E27FC236}">
                  <a16:creationId xmlns:a16="http://schemas.microsoft.com/office/drawing/2014/main" id="{EFC574E6-7AD3-49BA-A39F-F52B3EE85981}"/>
                </a:ext>
              </a:extLst>
            </p:cNvPr>
            <p:cNvSpPr txBox="1">
              <a:spLocks noChangeArrowheads="1"/>
            </p:cNvSpPr>
            <p:nvPr/>
          </p:nvSpPr>
          <p:spPr bwMode="auto">
            <a:xfrm>
              <a:off x="1751813" y="3016792"/>
              <a:ext cx="1728192" cy="650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algn="ctr" defTabSz="685800" eaLnBrk="1" hangingPunct="1"/>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廠商到場後採樣人員</a:t>
              </a:r>
              <a:r>
                <a:rPr kumimoji="1" lang="zh-TW" altLang="en-US" sz="11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直接進行採樣</a:t>
              </a:r>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，並詢問廠商是否須加採樣品</a:t>
              </a:r>
              <a:endParaRPr kumimoji="1" lang="zh-TW" altLang="zh-TW"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01" name="文字方塊 2">
              <a:extLst>
                <a:ext uri="{FF2B5EF4-FFF2-40B4-BE49-F238E27FC236}">
                  <a16:creationId xmlns:a16="http://schemas.microsoft.com/office/drawing/2014/main" id="{87BA0583-FC67-437B-A3E8-B3C8F3F07FE5}"/>
                </a:ext>
              </a:extLst>
            </p:cNvPr>
            <p:cNvSpPr txBox="1">
              <a:spLocks noChangeArrowheads="1"/>
            </p:cNvSpPr>
            <p:nvPr/>
          </p:nvSpPr>
          <p:spPr bwMode="auto">
            <a:xfrm>
              <a:off x="1030975" y="4095011"/>
              <a:ext cx="3147200" cy="411162"/>
            </a:xfrm>
            <a:prstGeom prst="rect">
              <a:avLst/>
            </a:prstGeom>
            <a:solidFill>
              <a:srgbClr val="FFFFFF"/>
            </a:solidFill>
            <a:ln w="9525">
              <a:solidFill>
                <a:srgbClr val="000000"/>
              </a:solidFill>
              <a:miter lim="800000"/>
              <a:headEnd/>
              <a:tailEnd/>
            </a:ln>
          </p:spPr>
          <p:txBody>
            <a:bodyPr vert="horz" wrap="square" lIns="68580" tIns="34290" rIns="68580" bIns="34290" numCol="1" anchor="ctr" anchorCtr="0" compatLnSpc="1">
              <a:prstTxWarp prst="textNoShape">
                <a:avLst/>
              </a:prstTxWarp>
            </a:bodyPr>
            <a:lstStyle/>
            <a:p>
              <a:pPr algn="ctr" defTabSz="685800" eaLnBrk="1" hangingPunct="1"/>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樣品貼上樣品標籤，於封條上</a:t>
              </a:r>
              <a:r>
                <a:rPr kumimoji="1" lang="zh-TW" altLang="en-US" sz="11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共同簽名並圓封</a:t>
              </a:r>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於樣品瓶口，</a:t>
              </a:r>
              <a:r>
                <a:rPr kumimoji="1" lang="zh-TW" altLang="en-US" sz="11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拍照並記錄</a:t>
              </a:r>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於記錄表上</a:t>
              </a:r>
              <a:endParaRPr kumimoji="1" lang="zh-TW" altLang="zh-TW"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cxnSp>
          <p:nvCxnSpPr>
            <p:cNvPr id="102" name="直線單箭頭接點 3">
              <a:extLst>
                <a:ext uri="{FF2B5EF4-FFF2-40B4-BE49-F238E27FC236}">
                  <a16:creationId xmlns:a16="http://schemas.microsoft.com/office/drawing/2014/main" id="{D73ED2DA-57E8-4637-A4F8-27C35EFC4B11}"/>
                </a:ext>
              </a:extLst>
            </p:cNvPr>
            <p:cNvCxnSpPr>
              <a:cxnSpLocks noChangeShapeType="1"/>
              <a:stCxn id="99" idx="2"/>
              <a:endCxn id="101" idx="0"/>
            </p:cNvCxnSpPr>
            <p:nvPr/>
          </p:nvCxnSpPr>
          <p:spPr bwMode="auto">
            <a:xfrm>
              <a:off x="2598800" y="3885091"/>
              <a:ext cx="5775" cy="209920"/>
            </a:xfrm>
            <a:prstGeom prst="straightConnector1">
              <a:avLst/>
            </a:prstGeom>
            <a:noFill/>
            <a:ln w="6350">
              <a:solidFill>
                <a:srgbClr val="0000FF"/>
              </a:solidFill>
              <a:miter lim="800000"/>
              <a:headEnd/>
              <a:tailEnd type="triangle" w="med" len="med"/>
            </a:ln>
            <a:extLst>
              <a:ext uri="{909E8E84-426E-40DD-AFC4-6F175D3DCCD1}">
                <a14:hiddenFill xmlns:a14="http://schemas.microsoft.com/office/drawing/2010/main">
                  <a:noFill/>
                </a14:hiddenFill>
              </a:ext>
            </a:extLst>
          </p:spPr>
        </p:cxnSp>
        <p:sp>
          <p:nvSpPr>
            <p:cNvPr id="103" name="文字方塊 2">
              <a:extLst>
                <a:ext uri="{FF2B5EF4-FFF2-40B4-BE49-F238E27FC236}">
                  <a16:creationId xmlns:a16="http://schemas.microsoft.com/office/drawing/2014/main" id="{4BBAD709-F27E-4E18-9764-C8F0A13288A5}"/>
                </a:ext>
              </a:extLst>
            </p:cNvPr>
            <p:cNvSpPr txBox="1">
              <a:spLocks noChangeArrowheads="1"/>
            </p:cNvSpPr>
            <p:nvPr/>
          </p:nvSpPr>
          <p:spPr bwMode="auto">
            <a:xfrm>
              <a:off x="1488313" y="4908075"/>
              <a:ext cx="2248630"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algn="ctr" defTabSz="685800" eaLnBrk="1" hangingPunct="1"/>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採樣結束後應依現場採樣狀況</a:t>
              </a:r>
              <a:r>
                <a:rPr kumimoji="1" lang="zh-TW" altLang="en-US" sz="11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填寫記錄表</a:t>
              </a:r>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，並詢問廠商會同人員有無異議</a:t>
              </a:r>
              <a:endParaRPr kumimoji="1" lang="zh-TW" altLang="zh-TW"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04" name="流程圖: 決策 291">
              <a:extLst>
                <a:ext uri="{FF2B5EF4-FFF2-40B4-BE49-F238E27FC236}">
                  <a16:creationId xmlns:a16="http://schemas.microsoft.com/office/drawing/2014/main" id="{870BB67F-634C-4A91-9BE0-0484D6120441}"/>
                </a:ext>
              </a:extLst>
            </p:cNvPr>
            <p:cNvSpPr>
              <a:spLocks/>
            </p:cNvSpPr>
            <p:nvPr/>
          </p:nvSpPr>
          <p:spPr bwMode="auto">
            <a:xfrm>
              <a:off x="1090675" y="4718000"/>
              <a:ext cx="3016250" cy="958850"/>
            </a:xfrm>
            <a:prstGeom prst="flowChartDecision">
              <a:avLst/>
            </a:prstGeom>
            <a:noFill/>
            <a:ln w="12700"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ctr" anchorCtr="0" compatLnSpc="1">
              <a:prstTxWarp prst="textNoShape">
                <a:avLst/>
              </a:prstTxWarp>
            </a:bodyPr>
            <a:lstStyle/>
            <a:p>
              <a:pPr algn="ctr"/>
              <a:endParaRPr lang="zh-TW" altLang="en-US" sz="1000">
                <a:latin typeface="Times New Roman" panose="02020603050405020304" pitchFamily="18" charset="0"/>
                <a:ea typeface="微軟正黑體" panose="020B0604030504040204" pitchFamily="34" charset="-120"/>
                <a:cs typeface="Times New Roman" panose="02020603050405020304" pitchFamily="18" charset="0"/>
              </a:endParaRPr>
            </a:p>
          </p:txBody>
        </p:sp>
        <p:cxnSp>
          <p:nvCxnSpPr>
            <p:cNvPr id="105" name="直線單箭頭接點 3">
              <a:extLst>
                <a:ext uri="{FF2B5EF4-FFF2-40B4-BE49-F238E27FC236}">
                  <a16:creationId xmlns:a16="http://schemas.microsoft.com/office/drawing/2014/main" id="{3E42062F-2741-4040-8AD7-25B626EEB6EE}"/>
                </a:ext>
              </a:extLst>
            </p:cNvPr>
            <p:cNvCxnSpPr>
              <a:cxnSpLocks noChangeShapeType="1"/>
              <a:stCxn id="101" idx="2"/>
              <a:endCxn id="104" idx="0"/>
            </p:cNvCxnSpPr>
            <p:nvPr/>
          </p:nvCxnSpPr>
          <p:spPr bwMode="auto">
            <a:xfrm flipH="1">
              <a:off x="2598800" y="4506172"/>
              <a:ext cx="5775" cy="211827"/>
            </a:xfrm>
            <a:prstGeom prst="straightConnector1">
              <a:avLst/>
            </a:prstGeom>
            <a:noFill/>
            <a:ln w="6350">
              <a:solidFill>
                <a:srgbClr val="0000FF"/>
              </a:solidFill>
              <a:miter lim="800000"/>
              <a:headEnd/>
              <a:tailEnd type="triangle" w="med" len="med"/>
            </a:ln>
            <a:extLst>
              <a:ext uri="{909E8E84-426E-40DD-AFC4-6F175D3DCCD1}">
                <a14:hiddenFill xmlns:a14="http://schemas.microsoft.com/office/drawing/2010/main">
                  <a:noFill/>
                </a14:hiddenFill>
              </a:ext>
            </a:extLst>
          </p:spPr>
        </p:cxnSp>
        <p:sp>
          <p:nvSpPr>
            <p:cNvPr id="106" name="文字方塊 2">
              <a:extLst>
                <a:ext uri="{FF2B5EF4-FFF2-40B4-BE49-F238E27FC236}">
                  <a16:creationId xmlns:a16="http://schemas.microsoft.com/office/drawing/2014/main" id="{37FEDAA9-3A83-42A9-ACE9-AEBFDCB57A6B}"/>
                </a:ext>
              </a:extLst>
            </p:cNvPr>
            <p:cNvSpPr txBox="1">
              <a:spLocks noChangeArrowheads="1"/>
            </p:cNvSpPr>
            <p:nvPr/>
          </p:nvSpPr>
          <p:spPr bwMode="auto">
            <a:xfrm>
              <a:off x="1019100" y="5842405"/>
              <a:ext cx="3147200" cy="432048"/>
            </a:xfrm>
            <a:prstGeom prst="rect">
              <a:avLst/>
            </a:prstGeom>
            <a:solidFill>
              <a:srgbClr val="FFFFFF"/>
            </a:solidFill>
            <a:ln w="9525">
              <a:solidFill>
                <a:srgbClr val="000000"/>
              </a:solidFill>
              <a:miter lim="800000"/>
              <a:headEnd/>
              <a:tailEnd/>
            </a:ln>
          </p:spPr>
          <p:txBody>
            <a:bodyPr vert="horz" wrap="square" lIns="68580" tIns="34290" rIns="68580" bIns="34290" numCol="1" anchor="ctr" anchorCtr="0" compatLnSpc="1">
              <a:prstTxWarp prst="textNoShape">
                <a:avLst/>
              </a:prstTxWarp>
            </a:bodyPr>
            <a:lstStyle/>
            <a:p>
              <a:pPr algn="ctr" defTabSz="685800" eaLnBrk="1" hangingPunct="1"/>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請廠商會同人員於記錄表</a:t>
              </a:r>
              <a:r>
                <a:rPr kumimoji="1" lang="zh-TW" altLang="en-US" sz="11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確認簽名</a:t>
              </a:r>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，完成採樣程序</a:t>
              </a:r>
              <a:endParaRPr kumimoji="1" lang="zh-TW" altLang="zh-TW"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cxnSp>
          <p:nvCxnSpPr>
            <p:cNvPr id="107" name="直線單箭頭接點 3">
              <a:extLst>
                <a:ext uri="{FF2B5EF4-FFF2-40B4-BE49-F238E27FC236}">
                  <a16:creationId xmlns:a16="http://schemas.microsoft.com/office/drawing/2014/main" id="{F1E24448-F5F9-4F2C-8739-3C604775E695}"/>
                </a:ext>
              </a:extLst>
            </p:cNvPr>
            <p:cNvCxnSpPr>
              <a:cxnSpLocks noChangeShapeType="1"/>
              <a:stCxn id="104" idx="2"/>
              <a:endCxn id="106" idx="0"/>
            </p:cNvCxnSpPr>
            <p:nvPr/>
          </p:nvCxnSpPr>
          <p:spPr bwMode="auto">
            <a:xfrm flipH="1">
              <a:off x="2592701" y="5676850"/>
              <a:ext cx="6100" cy="165554"/>
            </a:xfrm>
            <a:prstGeom prst="straightConnector1">
              <a:avLst/>
            </a:prstGeom>
            <a:noFill/>
            <a:ln w="6350">
              <a:solidFill>
                <a:srgbClr val="0000FF"/>
              </a:solidFill>
              <a:miter lim="800000"/>
              <a:headEnd/>
              <a:tailEnd type="triangle" w="med" len="med"/>
            </a:ln>
            <a:extLst>
              <a:ext uri="{909E8E84-426E-40DD-AFC4-6F175D3DCCD1}">
                <a14:hiddenFill xmlns:a14="http://schemas.microsoft.com/office/drawing/2010/main">
                  <a:noFill/>
                </a14:hiddenFill>
              </a:ext>
            </a:extLst>
          </p:spPr>
        </p:cxnSp>
        <p:sp>
          <p:nvSpPr>
            <p:cNvPr id="108" name="文字方塊 2">
              <a:extLst>
                <a:ext uri="{FF2B5EF4-FFF2-40B4-BE49-F238E27FC236}">
                  <a16:creationId xmlns:a16="http://schemas.microsoft.com/office/drawing/2014/main" id="{3899274C-4906-422E-829B-B344EF7212BA}"/>
                </a:ext>
              </a:extLst>
            </p:cNvPr>
            <p:cNvSpPr txBox="1">
              <a:spLocks noChangeArrowheads="1"/>
            </p:cNvSpPr>
            <p:nvPr/>
          </p:nvSpPr>
          <p:spPr bwMode="auto">
            <a:xfrm>
              <a:off x="2596435" y="2532496"/>
              <a:ext cx="609599" cy="226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defTabSz="685800" eaLnBrk="1" hangingPunct="1"/>
              <a:r>
                <a:rPr kumimoji="1" lang="zh-TW" altLang="en-US" sz="10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會同</a:t>
              </a:r>
              <a:endParaRPr kumimoji="1" lang="zh-TW" altLang="zh-TW" sz="10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09" name="文字方塊 2">
              <a:extLst>
                <a:ext uri="{FF2B5EF4-FFF2-40B4-BE49-F238E27FC236}">
                  <a16:creationId xmlns:a16="http://schemas.microsoft.com/office/drawing/2014/main" id="{3C15A3AC-5C16-4395-8EF2-18961DD5B358}"/>
                </a:ext>
              </a:extLst>
            </p:cNvPr>
            <p:cNvSpPr txBox="1">
              <a:spLocks noChangeArrowheads="1"/>
            </p:cNvSpPr>
            <p:nvPr/>
          </p:nvSpPr>
          <p:spPr bwMode="auto">
            <a:xfrm>
              <a:off x="2199388" y="3842536"/>
              <a:ext cx="3048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algn="ctr" defTabSz="685800" eaLnBrk="1" hangingPunct="1"/>
              <a:r>
                <a:rPr kumimoji="1" lang="zh-TW" altLang="en-US" sz="10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否</a:t>
              </a:r>
              <a:endParaRPr kumimoji="1" lang="zh-TW" altLang="zh-TW" sz="10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10" name="文字方塊 2">
              <a:extLst>
                <a:ext uri="{FF2B5EF4-FFF2-40B4-BE49-F238E27FC236}">
                  <a16:creationId xmlns:a16="http://schemas.microsoft.com/office/drawing/2014/main" id="{ECCB97B4-8E5D-4F25-9845-C1F58D5601C4}"/>
                </a:ext>
              </a:extLst>
            </p:cNvPr>
            <p:cNvSpPr txBox="1">
              <a:spLocks noChangeArrowheads="1"/>
            </p:cNvSpPr>
            <p:nvPr/>
          </p:nvSpPr>
          <p:spPr bwMode="auto">
            <a:xfrm>
              <a:off x="2187513" y="5597093"/>
              <a:ext cx="3048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algn="ctr" defTabSz="685800" eaLnBrk="1" hangingPunct="1"/>
              <a:r>
                <a:rPr kumimoji="1" lang="zh-TW" altLang="en-US" sz="10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無</a:t>
              </a:r>
              <a:endParaRPr kumimoji="1" lang="zh-TW" altLang="zh-TW" sz="10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11" name="文字方塊 2">
              <a:extLst>
                <a:ext uri="{FF2B5EF4-FFF2-40B4-BE49-F238E27FC236}">
                  <a16:creationId xmlns:a16="http://schemas.microsoft.com/office/drawing/2014/main" id="{92276B6F-654E-4202-B2E2-A502B1123FD7}"/>
                </a:ext>
              </a:extLst>
            </p:cNvPr>
            <p:cNvSpPr txBox="1">
              <a:spLocks noChangeArrowheads="1"/>
            </p:cNvSpPr>
            <p:nvPr/>
          </p:nvSpPr>
          <p:spPr bwMode="auto">
            <a:xfrm>
              <a:off x="4410241" y="2997283"/>
              <a:ext cx="2523651" cy="640930"/>
            </a:xfrm>
            <a:prstGeom prst="rect">
              <a:avLst/>
            </a:prstGeom>
            <a:solidFill>
              <a:srgbClr val="FFFFFF"/>
            </a:solidFill>
            <a:ln w="9525">
              <a:solidFill>
                <a:srgbClr val="000000"/>
              </a:solidFill>
              <a:miter lim="800000"/>
              <a:headEnd/>
              <a:tailEnd/>
            </a:ln>
          </p:spPr>
          <p:txBody>
            <a:bodyPr vert="horz" wrap="square" lIns="68580" tIns="34290" rIns="68580" bIns="34290" numCol="1" anchor="ctr" anchorCtr="0" compatLnSpc="1">
              <a:prstTxWarp prst="textNoShape">
                <a:avLst/>
              </a:prstTxWarp>
            </a:bodyPr>
            <a:lstStyle/>
            <a:p>
              <a:pPr algn="ctr" defTabSz="685800" eaLnBrk="1" hangingPunct="1"/>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協助廠商依</a:t>
              </a:r>
              <a:r>
                <a:rPr kumimoji="1" lang="zh-TW" altLang="en-US" sz="11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水樣保存方法</a:t>
              </a:r>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加藥，並提醒廠商分樣樣品需依規定保存</a:t>
              </a:r>
              <a:r>
                <a:rPr kumimoji="1" lang="en-US" altLang="zh-TW"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註</a:t>
              </a:r>
              <a:r>
                <a:rPr kumimoji="1" lang="en-US" altLang="zh-TW"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1)</a:t>
              </a:r>
              <a:endParaRPr kumimoji="1" lang="zh-TW" altLang="zh-TW"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cxnSp>
          <p:nvCxnSpPr>
            <p:cNvPr id="112" name="直線單箭頭接點 7">
              <a:extLst>
                <a:ext uri="{FF2B5EF4-FFF2-40B4-BE49-F238E27FC236}">
                  <a16:creationId xmlns:a16="http://schemas.microsoft.com/office/drawing/2014/main" id="{E9B17CDB-AFC2-44DA-A568-3EE8A7F1B6A1}"/>
                </a:ext>
              </a:extLst>
            </p:cNvPr>
            <p:cNvCxnSpPr>
              <a:cxnSpLocks noChangeShapeType="1"/>
              <a:stCxn id="99" idx="3"/>
              <a:endCxn id="111" idx="1"/>
            </p:cNvCxnSpPr>
            <p:nvPr/>
          </p:nvCxnSpPr>
          <p:spPr bwMode="auto">
            <a:xfrm flipV="1">
              <a:off x="4106925" y="3317748"/>
              <a:ext cx="303316" cy="1"/>
            </a:xfrm>
            <a:prstGeom prst="straightConnector1">
              <a:avLst/>
            </a:prstGeom>
            <a:noFill/>
            <a:ln w="6350">
              <a:solidFill>
                <a:srgbClr val="0000FF"/>
              </a:solidFill>
              <a:miter lim="800000"/>
              <a:headEnd/>
              <a:tailEnd type="triangle" w="med" len="med"/>
            </a:ln>
            <a:extLst>
              <a:ext uri="{909E8E84-426E-40DD-AFC4-6F175D3DCCD1}">
                <a14:hiddenFill xmlns:a14="http://schemas.microsoft.com/office/drawing/2010/main">
                  <a:noFill/>
                </a14:hiddenFill>
              </a:ext>
            </a:extLst>
          </p:spPr>
        </p:cxnSp>
        <p:sp>
          <p:nvSpPr>
            <p:cNvPr id="113" name="文字方塊 2">
              <a:extLst>
                <a:ext uri="{FF2B5EF4-FFF2-40B4-BE49-F238E27FC236}">
                  <a16:creationId xmlns:a16="http://schemas.microsoft.com/office/drawing/2014/main" id="{4AA0C30C-9D41-43D7-B478-9115A1FE1D10}"/>
                </a:ext>
              </a:extLst>
            </p:cNvPr>
            <p:cNvSpPr txBox="1">
              <a:spLocks noChangeArrowheads="1"/>
            </p:cNvSpPr>
            <p:nvPr/>
          </p:nvSpPr>
          <p:spPr bwMode="auto">
            <a:xfrm>
              <a:off x="4130675" y="3024792"/>
              <a:ext cx="3048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algn="ctr" defTabSz="685800" eaLnBrk="1" hangingPunct="1"/>
              <a:r>
                <a:rPr kumimoji="1" lang="zh-TW" altLang="en-US" sz="10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是</a:t>
              </a:r>
              <a:endParaRPr kumimoji="1" lang="zh-TW" altLang="zh-TW" sz="10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cxnSp>
          <p:nvCxnSpPr>
            <p:cNvPr id="114" name="AutoShape 51">
              <a:extLst>
                <a:ext uri="{FF2B5EF4-FFF2-40B4-BE49-F238E27FC236}">
                  <a16:creationId xmlns:a16="http://schemas.microsoft.com/office/drawing/2014/main" id="{3AD2EFA6-B396-4628-96C0-3D18BB73E13F}"/>
                </a:ext>
              </a:extLst>
            </p:cNvPr>
            <p:cNvCxnSpPr>
              <a:cxnSpLocks noChangeShapeType="1"/>
              <a:stCxn id="111" idx="2"/>
            </p:cNvCxnSpPr>
            <p:nvPr/>
          </p:nvCxnSpPr>
          <p:spPr bwMode="auto">
            <a:xfrm>
              <a:off x="5672067" y="3638213"/>
              <a:ext cx="0" cy="342435"/>
            </a:xfrm>
            <a:prstGeom prst="straightConnector1">
              <a:avLst/>
            </a:prstGeom>
            <a:noFill/>
            <a:ln w="9525">
              <a:solidFill>
                <a:srgbClr val="0000FF"/>
              </a:solidFill>
              <a:round/>
              <a:headEnd/>
              <a:tailEnd/>
            </a:ln>
            <a:extLst>
              <a:ext uri="{909E8E84-426E-40DD-AFC4-6F175D3DCCD1}">
                <a14:hiddenFill xmlns:a14="http://schemas.microsoft.com/office/drawing/2010/main">
                  <a:noFill/>
                </a14:hiddenFill>
              </a:ext>
            </a:extLst>
          </p:spPr>
        </p:cxnSp>
        <p:cxnSp>
          <p:nvCxnSpPr>
            <p:cNvPr id="115" name="AutoShape 50">
              <a:extLst>
                <a:ext uri="{FF2B5EF4-FFF2-40B4-BE49-F238E27FC236}">
                  <a16:creationId xmlns:a16="http://schemas.microsoft.com/office/drawing/2014/main" id="{F1E2A712-C36E-4943-8FA9-FE297B5ECD37}"/>
                </a:ext>
              </a:extLst>
            </p:cNvPr>
            <p:cNvCxnSpPr>
              <a:cxnSpLocks noChangeShapeType="1"/>
            </p:cNvCxnSpPr>
            <p:nvPr/>
          </p:nvCxnSpPr>
          <p:spPr bwMode="auto">
            <a:xfrm flipH="1" flipV="1">
              <a:off x="2627530" y="3980649"/>
              <a:ext cx="3044537" cy="9402"/>
            </a:xfrm>
            <a:prstGeom prst="straightConnector1">
              <a:avLst/>
            </a:prstGeom>
            <a:noFill/>
            <a:ln w="9525">
              <a:solidFill>
                <a:srgbClr val="0000FF"/>
              </a:solidFill>
              <a:round/>
              <a:headEnd/>
              <a:tailEnd type="triangle" w="med" len="med"/>
            </a:ln>
            <a:extLst>
              <a:ext uri="{909E8E84-426E-40DD-AFC4-6F175D3DCCD1}">
                <a14:hiddenFill xmlns:a14="http://schemas.microsoft.com/office/drawing/2010/main">
                  <a:noFill/>
                </a14:hiddenFill>
              </a:ext>
            </a:extLst>
          </p:spPr>
        </p:cxnSp>
        <p:cxnSp>
          <p:nvCxnSpPr>
            <p:cNvPr id="116" name="直線單箭頭接點 292">
              <a:extLst>
                <a:ext uri="{FF2B5EF4-FFF2-40B4-BE49-F238E27FC236}">
                  <a16:creationId xmlns:a16="http://schemas.microsoft.com/office/drawing/2014/main" id="{2A044080-9EB4-490C-B41E-E75C06F63C05}"/>
                </a:ext>
              </a:extLst>
            </p:cNvPr>
            <p:cNvCxnSpPr>
              <a:cxnSpLocks/>
              <a:stCxn id="104" idx="3"/>
              <a:endCxn id="118" idx="1"/>
            </p:cNvCxnSpPr>
            <p:nvPr/>
          </p:nvCxnSpPr>
          <p:spPr bwMode="auto">
            <a:xfrm flipV="1">
              <a:off x="4106925" y="5197211"/>
              <a:ext cx="561179" cy="214"/>
            </a:xfrm>
            <a:prstGeom prst="straightConnector1">
              <a:avLst/>
            </a:prstGeom>
            <a:noFill/>
            <a:ln w="6350" algn="ctr">
              <a:solidFill>
                <a:srgbClr val="0000FF"/>
              </a:solidFill>
              <a:miter lim="800000"/>
              <a:headEnd/>
              <a:tailEnd type="triangle" w="med" len="med"/>
            </a:ln>
            <a:extLst>
              <a:ext uri="{909E8E84-426E-40DD-AFC4-6F175D3DCCD1}">
                <a14:hiddenFill xmlns:a14="http://schemas.microsoft.com/office/drawing/2010/main">
                  <a:noFill/>
                </a14:hiddenFill>
              </a:ext>
            </a:extLst>
          </p:spPr>
        </p:cxnSp>
        <p:sp>
          <p:nvSpPr>
            <p:cNvPr id="117" name="文字方塊 2">
              <a:extLst>
                <a:ext uri="{FF2B5EF4-FFF2-40B4-BE49-F238E27FC236}">
                  <a16:creationId xmlns:a16="http://schemas.microsoft.com/office/drawing/2014/main" id="{007518DF-D6EB-43F4-B6F4-88DDC1515C52}"/>
                </a:ext>
              </a:extLst>
            </p:cNvPr>
            <p:cNvSpPr txBox="1">
              <a:spLocks noChangeArrowheads="1"/>
            </p:cNvSpPr>
            <p:nvPr/>
          </p:nvSpPr>
          <p:spPr bwMode="auto">
            <a:xfrm>
              <a:off x="5002881" y="4983630"/>
              <a:ext cx="157271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algn="ctr" defTabSz="685800" eaLnBrk="1" hangingPunct="1"/>
              <a:r>
                <a:rPr kumimoji="1" lang="zh-TW" altLang="en-US" sz="11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請廠商會同人員於記錄表上</a:t>
              </a:r>
              <a:r>
                <a:rPr kumimoji="1" lang="zh-TW" altLang="en-US" sz="11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陳述意見</a:t>
              </a:r>
              <a:endParaRPr kumimoji="1" lang="zh-TW" altLang="zh-TW" sz="11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18" name="流程圖: 決策 294">
              <a:extLst>
                <a:ext uri="{FF2B5EF4-FFF2-40B4-BE49-F238E27FC236}">
                  <a16:creationId xmlns:a16="http://schemas.microsoft.com/office/drawing/2014/main" id="{7B5345C0-6E87-4EB2-9E40-2EE912632544}"/>
                </a:ext>
              </a:extLst>
            </p:cNvPr>
            <p:cNvSpPr>
              <a:spLocks/>
            </p:cNvSpPr>
            <p:nvPr/>
          </p:nvSpPr>
          <p:spPr bwMode="auto">
            <a:xfrm>
              <a:off x="4668105" y="4737630"/>
              <a:ext cx="2175426" cy="919162"/>
            </a:xfrm>
            <a:prstGeom prst="flowChartDecision">
              <a:avLst/>
            </a:prstGeom>
            <a:noFill/>
            <a:ln w="12700"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ctr" anchorCtr="0" compatLnSpc="1">
              <a:prstTxWarp prst="textNoShape">
                <a:avLst/>
              </a:prstTxWarp>
            </a:bodyPr>
            <a:lstStyle/>
            <a:p>
              <a:pPr algn="ctr"/>
              <a:endParaRPr lang="zh-TW" altLang="en-US" sz="1000">
                <a:latin typeface="Times New Roman" panose="02020603050405020304" pitchFamily="18" charset="0"/>
                <a:ea typeface="微軟正黑體" panose="020B0604030504040204" pitchFamily="34" charset="-120"/>
                <a:cs typeface="Times New Roman" panose="02020603050405020304" pitchFamily="18" charset="0"/>
              </a:endParaRPr>
            </a:p>
          </p:txBody>
        </p:sp>
        <p:cxnSp>
          <p:nvCxnSpPr>
            <p:cNvPr id="119" name="AutoShape 45">
              <a:extLst>
                <a:ext uri="{FF2B5EF4-FFF2-40B4-BE49-F238E27FC236}">
                  <a16:creationId xmlns:a16="http://schemas.microsoft.com/office/drawing/2014/main" id="{2DC00073-889E-40E1-A885-22E99F131DF1}"/>
                </a:ext>
              </a:extLst>
            </p:cNvPr>
            <p:cNvCxnSpPr>
              <a:cxnSpLocks noChangeShapeType="1"/>
              <a:stCxn id="118" idx="2"/>
            </p:cNvCxnSpPr>
            <p:nvPr/>
          </p:nvCxnSpPr>
          <p:spPr bwMode="auto">
            <a:xfrm>
              <a:off x="5755818" y="5656792"/>
              <a:ext cx="0" cy="401637"/>
            </a:xfrm>
            <a:prstGeom prst="straightConnector1">
              <a:avLst/>
            </a:prstGeom>
            <a:noFill/>
            <a:ln w="9525">
              <a:solidFill>
                <a:srgbClr val="0000FF"/>
              </a:solidFill>
              <a:round/>
              <a:headEnd/>
              <a:tailEnd/>
            </a:ln>
            <a:extLst>
              <a:ext uri="{909E8E84-426E-40DD-AFC4-6F175D3DCCD1}">
                <a14:hiddenFill xmlns:a14="http://schemas.microsoft.com/office/drawing/2010/main">
                  <a:noFill/>
                </a14:hiddenFill>
              </a:ext>
            </a:extLst>
          </p:spPr>
        </p:cxnSp>
        <p:cxnSp>
          <p:nvCxnSpPr>
            <p:cNvPr id="120" name="AutoShape 52">
              <a:extLst>
                <a:ext uri="{FF2B5EF4-FFF2-40B4-BE49-F238E27FC236}">
                  <a16:creationId xmlns:a16="http://schemas.microsoft.com/office/drawing/2014/main" id="{A2D93362-571E-4991-B551-AFA178AC28D5}"/>
                </a:ext>
              </a:extLst>
            </p:cNvPr>
            <p:cNvCxnSpPr>
              <a:cxnSpLocks noChangeShapeType="1"/>
              <a:endCxn id="106" idx="3"/>
            </p:cNvCxnSpPr>
            <p:nvPr/>
          </p:nvCxnSpPr>
          <p:spPr bwMode="auto">
            <a:xfrm flipH="1">
              <a:off x="4166300" y="6058429"/>
              <a:ext cx="1589518" cy="0"/>
            </a:xfrm>
            <a:prstGeom prst="straightConnector1">
              <a:avLst/>
            </a:prstGeom>
            <a:noFill/>
            <a:ln w="9525">
              <a:solidFill>
                <a:srgbClr val="0000FF"/>
              </a:solidFill>
              <a:round/>
              <a:headEnd/>
              <a:tailEnd type="triangle" w="med" len="med"/>
            </a:ln>
            <a:extLst>
              <a:ext uri="{909E8E84-426E-40DD-AFC4-6F175D3DCCD1}">
                <a14:hiddenFill xmlns:a14="http://schemas.microsoft.com/office/drawing/2010/main">
                  <a:noFill/>
                </a14:hiddenFill>
              </a:ext>
            </a:extLst>
          </p:spPr>
        </p:cxnSp>
        <p:sp>
          <p:nvSpPr>
            <p:cNvPr id="121" name="文字方塊 2">
              <a:extLst>
                <a:ext uri="{FF2B5EF4-FFF2-40B4-BE49-F238E27FC236}">
                  <a16:creationId xmlns:a16="http://schemas.microsoft.com/office/drawing/2014/main" id="{4D2CCC5B-72E2-4D2E-AC49-38F6AD3F422D}"/>
                </a:ext>
              </a:extLst>
            </p:cNvPr>
            <p:cNvSpPr txBox="1">
              <a:spLocks noChangeArrowheads="1"/>
            </p:cNvSpPr>
            <p:nvPr/>
          </p:nvSpPr>
          <p:spPr bwMode="auto">
            <a:xfrm>
              <a:off x="4130675" y="4940587"/>
              <a:ext cx="3048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algn="ctr" defTabSz="685800" eaLnBrk="1" hangingPunct="1"/>
              <a:r>
                <a:rPr kumimoji="1" lang="zh-TW" altLang="en-US" sz="10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有</a:t>
              </a:r>
              <a:endParaRPr kumimoji="1" lang="zh-TW" altLang="zh-TW" sz="10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grpSp>
      <p:sp>
        <p:nvSpPr>
          <p:cNvPr id="122" name="內容版面配置區 2">
            <a:extLst>
              <a:ext uri="{FF2B5EF4-FFF2-40B4-BE49-F238E27FC236}">
                <a16:creationId xmlns:a16="http://schemas.microsoft.com/office/drawing/2014/main" id="{18A82BDA-13F5-49EC-8544-570174B3A9CD}"/>
              </a:ext>
            </a:extLst>
          </p:cNvPr>
          <p:cNvSpPr txBox="1">
            <a:spLocks/>
          </p:cNvSpPr>
          <p:nvPr/>
        </p:nvSpPr>
        <p:spPr bwMode="auto">
          <a:xfrm>
            <a:off x="629562" y="848536"/>
            <a:ext cx="7042076" cy="468000"/>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ct val="0"/>
              </a:spcAft>
              <a:buBlip>
                <a:blip r:embed="rId2"/>
              </a:buBlip>
              <a:defRPr kumimoji="1" sz="3200">
                <a:solidFill>
                  <a:srgbClr val="003300"/>
                </a:solidFill>
                <a:latin typeface="+mj-lt"/>
                <a:ea typeface="+mj-ea"/>
                <a:cs typeface="+mn-cs"/>
              </a:defRPr>
            </a:lvl1pPr>
            <a:lvl2pPr marL="742950" indent="-285750" algn="l" rtl="0" eaLnBrk="0" fontAlgn="base" hangingPunct="0">
              <a:spcBef>
                <a:spcPct val="20000"/>
              </a:spcBef>
              <a:spcAft>
                <a:spcPct val="0"/>
              </a:spcAft>
              <a:buClr>
                <a:srgbClr val="0000FF"/>
              </a:buClr>
              <a:buFont typeface="Wingdings" pitchFamily="2" charset="2"/>
              <a:buChar char="Ø"/>
              <a:defRPr kumimoji="1" sz="2800">
                <a:solidFill>
                  <a:srgbClr val="0000FF"/>
                </a:solidFill>
                <a:latin typeface="+mj-lt"/>
                <a:ea typeface="+mj-ea"/>
              </a:defRPr>
            </a:lvl2pPr>
            <a:lvl3pPr marL="1143000" indent="-228600" algn="l" rtl="0" eaLnBrk="0" fontAlgn="base" hangingPunct="0">
              <a:spcBef>
                <a:spcPct val="20000"/>
              </a:spcBef>
              <a:spcAft>
                <a:spcPct val="0"/>
              </a:spcAft>
              <a:buFont typeface="Wingdings" panose="05000000000000000000" pitchFamily="2" charset="2"/>
              <a:buChar char="ü"/>
              <a:defRPr kumimoji="1" sz="2400">
                <a:solidFill>
                  <a:srgbClr val="993300"/>
                </a:solidFill>
                <a:latin typeface="+mj-lt"/>
                <a:ea typeface="+mj-ea"/>
              </a:defRPr>
            </a:lvl3pPr>
            <a:lvl4pPr marL="1600200" indent="-228600" algn="l" rtl="0" eaLnBrk="0" fontAlgn="base" hangingPunct="0">
              <a:spcBef>
                <a:spcPct val="20000"/>
              </a:spcBef>
              <a:spcAft>
                <a:spcPct val="0"/>
              </a:spcAft>
              <a:buClr>
                <a:srgbClr val="FF6600"/>
              </a:buClr>
              <a:buFont typeface="Arial" panose="020B0604020202020204" pitchFamily="34" charset="0"/>
              <a:buChar char="•"/>
              <a:defRPr kumimoji="1" sz="2000">
                <a:solidFill>
                  <a:srgbClr val="FF6600"/>
                </a:solidFill>
                <a:latin typeface="+mj-lt"/>
                <a:ea typeface="+mj-ea"/>
              </a:defRPr>
            </a:lvl4pPr>
            <a:lvl5pPr marL="2057400" indent="-228600" algn="l" rtl="0" eaLnBrk="0" fontAlgn="base" hangingPunct="0">
              <a:spcBef>
                <a:spcPct val="20000"/>
              </a:spcBef>
              <a:spcAft>
                <a:spcPct val="0"/>
              </a:spcAft>
              <a:buChar char="»"/>
              <a:defRPr kumimoji="1" sz="1800">
                <a:solidFill>
                  <a:srgbClr val="FF0066"/>
                </a:solidFill>
                <a:latin typeface="+mj-lt"/>
                <a:ea typeface="+mj-ea"/>
              </a:defRPr>
            </a:lvl5pPr>
            <a:lvl6pPr marL="2514600" indent="-228600" algn="l" rtl="0" fontAlgn="base">
              <a:spcBef>
                <a:spcPct val="20000"/>
              </a:spcBef>
              <a:spcAft>
                <a:spcPct val="0"/>
              </a:spcAft>
              <a:buChar char="»"/>
              <a:defRPr kumimoji="1" sz="2000">
                <a:solidFill>
                  <a:schemeClr val="tx1"/>
                </a:solidFill>
                <a:latin typeface="+mn-lt"/>
                <a:ea typeface="新細明體" pitchFamily="18" charset="-120"/>
              </a:defRPr>
            </a:lvl6pPr>
            <a:lvl7pPr marL="2971800" indent="-228600" algn="l" rtl="0" fontAlgn="base">
              <a:spcBef>
                <a:spcPct val="20000"/>
              </a:spcBef>
              <a:spcAft>
                <a:spcPct val="0"/>
              </a:spcAft>
              <a:buChar char="»"/>
              <a:defRPr kumimoji="1" sz="2000">
                <a:solidFill>
                  <a:schemeClr val="tx1"/>
                </a:solidFill>
                <a:latin typeface="+mn-lt"/>
                <a:ea typeface="新細明體" pitchFamily="18" charset="-120"/>
              </a:defRPr>
            </a:lvl7pPr>
            <a:lvl8pPr marL="3429000" indent="-228600" algn="l" rtl="0" fontAlgn="base">
              <a:spcBef>
                <a:spcPct val="20000"/>
              </a:spcBef>
              <a:spcAft>
                <a:spcPct val="0"/>
              </a:spcAft>
              <a:buChar char="»"/>
              <a:defRPr kumimoji="1" sz="2000">
                <a:solidFill>
                  <a:schemeClr val="tx1"/>
                </a:solidFill>
                <a:latin typeface="+mn-lt"/>
                <a:ea typeface="新細明體" pitchFamily="18" charset="-120"/>
              </a:defRPr>
            </a:lvl8pPr>
            <a:lvl9pPr marL="3886200" indent="-228600" algn="l" rtl="0" fontAlgn="base">
              <a:spcBef>
                <a:spcPct val="20000"/>
              </a:spcBef>
              <a:spcAft>
                <a:spcPct val="0"/>
              </a:spcAft>
              <a:buChar char="»"/>
              <a:defRPr kumimoji="1" sz="2000">
                <a:solidFill>
                  <a:schemeClr val="tx1"/>
                </a:solidFill>
                <a:latin typeface="+mn-lt"/>
                <a:ea typeface="新細明體" pitchFamily="18" charset="-120"/>
              </a:defRPr>
            </a:lvl9pPr>
          </a:lstStyle>
          <a:p>
            <a:pPr algn="just"/>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現行污水下水道用戶採樣</a:t>
            </a:r>
            <a:endParaRPr lang="en-US" altLang="zh-TW"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606728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內容版面配置區 2"/>
          <p:cNvSpPr txBox="1">
            <a:spLocks/>
          </p:cNvSpPr>
          <p:nvPr/>
        </p:nvSpPr>
        <p:spPr bwMode="auto">
          <a:xfrm>
            <a:off x="72000" y="1340767"/>
            <a:ext cx="9000000" cy="5148000"/>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ct val="0"/>
              </a:spcAft>
              <a:buBlip>
                <a:blip r:embed="rId2"/>
              </a:buBlip>
              <a:defRPr kumimoji="1" sz="3200">
                <a:solidFill>
                  <a:srgbClr val="003300"/>
                </a:solidFill>
                <a:latin typeface="+mj-lt"/>
                <a:ea typeface="+mj-ea"/>
                <a:cs typeface="+mn-cs"/>
              </a:defRPr>
            </a:lvl1pPr>
            <a:lvl2pPr marL="742950" indent="-285750" algn="l" rtl="0" eaLnBrk="0" fontAlgn="base" hangingPunct="0">
              <a:spcBef>
                <a:spcPct val="20000"/>
              </a:spcBef>
              <a:spcAft>
                <a:spcPct val="0"/>
              </a:spcAft>
              <a:buClr>
                <a:srgbClr val="0000FF"/>
              </a:buClr>
              <a:buFont typeface="Wingdings" pitchFamily="2" charset="2"/>
              <a:buChar char="Ø"/>
              <a:defRPr kumimoji="1" sz="2800">
                <a:solidFill>
                  <a:srgbClr val="0000FF"/>
                </a:solidFill>
                <a:latin typeface="+mj-lt"/>
                <a:ea typeface="+mj-ea"/>
              </a:defRPr>
            </a:lvl2pPr>
            <a:lvl3pPr marL="1143000" indent="-228600" algn="l" rtl="0" eaLnBrk="0" fontAlgn="base" hangingPunct="0">
              <a:spcBef>
                <a:spcPct val="20000"/>
              </a:spcBef>
              <a:spcAft>
                <a:spcPct val="0"/>
              </a:spcAft>
              <a:buFont typeface="Wingdings" panose="05000000000000000000" pitchFamily="2" charset="2"/>
              <a:buChar char="ü"/>
              <a:defRPr kumimoji="1" sz="2400">
                <a:solidFill>
                  <a:srgbClr val="993300"/>
                </a:solidFill>
                <a:latin typeface="+mj-lt"/>
                <a:ea typeface="+mj-ea"/>
              </a:defRPr>
            </a:lvl3pPr>
            <a:lvl4pPr marL="1600200" indent="-228600" algn="l" rtl="0" eaLnBrk="0" fontAlgn="base" hangingPunct="0">
              <a:spcBef>
                <a:spcPct val="20000"/>
              </a:spcBef>
              <a:spcAft>
                <a:spcPct val="0"/>
              </a:spcAft>
              <a:buClr>
                <a:srgbClr val="FF6600"/>
              </a:buClr>
              <a:buFont typeface="Arial" panose="020B0604020202020204" pitchFamily="34" charset="0"/>
              <a:buChar char="•"/>
              <a:defRPr kumimoji="1" sz="2000">
                <a:solidFill>
                  <a:srgbClr val="FF6600"/>
                </a:solidFill>
                <a:latin typeface="+mj-lt"/>
                <a:ea typeface="+mj-ea"/>
              </a:defRPr>
            </a:lvl4pPr>
            <a:lvl5pPr marL="2057400" indent="-228600" algn="l" rtl="0" eaLnBrk="0" fontAlgn="base" hangingPunct="0">
              <a:spcBef>
                <a:spcPct val="20000"/>
              </a:spcBef>
              <a:spcAft>
                <a:spcPct val="0"/>
              </a:spcAft>
              <a:buChar char="»"/>
              <a:defRPr kumimoji="1" sz="1800">
                <a:solidFill>
                  <a:srgbClr val="FF0066"/>
                </a:solidFill>
                <a:latin typeface="+mj-lt"/>
                <a:ea typeface="+mj-ea"/>
              </a:defRPr>
            </a:lvl5pPr>
            <a:lvl6pPr marL="2514600" indent="-228600" algn="l" rtl="0" fontAlgn="base">
              <a:spcBef>
                <a:spcPct val="20000"/>
              </a:spcBef>
              <a:spcAft>
                <a:spcPct val="0"/>
              </a:spcAft>
              <a:buChar char="»"/>
              <a:defRPr kumimoji="1" sz="2000">
                <a:solidFill>
                  <a:schemeClr val="tx1"/>
                </a:solidFill>
                <a:latin typeface="+mn-lt"/>
                <a:ea typeface="新細明體" pitchFamily="18" charset="-120"/>
              </a:defRPr>
            </a:lvl6pPr>
            <a:lvl7pPr marL="2971800" indent="-228600" algn="l" rtl="0" fontAlgn="base">
              <a:spcBef>
                <a:spcPct val="20000"/>
              </a:spcBef>
              <a:spcAft>
                <a:spcPct val="0"/>
              </a:spcAft>
              <a:buChar char="»"/>
              <a:defRPr kumimoji="1" sz="2000">
                <a:solidFill>
                  <a:schemeClr val="tx1"/>
                </a:solidFill>
                <a:latin typeface="+mn-lt"/>
                <a:ea typeface="新細明體" pitchFamily="18" charset="-120"/>
              </a:defRPr>
            </a:lvl7pPr>
            <a:lvl8pPr marL="3429000" indent="-228600" algn="l" rtl="0" fontAlgn="base">
              <a:spcBef>
                <a:spcPct val="20000"/>
              </a:spcBef>
              <a:spcAft>
                <a:spcPct val="0"/>
              </a:spcAft>
              <a:buChar char="»"/>
              <a:defRPr kumimoji="1" sz="2000">
                <a:solidFill>
                  <a:schemeClr val="tx1"/>
                </a:solidFill>
                <a:latin typeface="+mn-lt"/>
                <a:ea typeface="新細明體" pitchFamily="18" charset="-120"/>
              </a:defRPr>
            </a:lvl8pPr>
            <a:lvl9pPr marL="3886200" indent="-228600" algn="l" rtl="0" fontAlgn="base">
              <a:spcBef>
                <a:spcPct val="20000"/>
              </a:spcBef>
              <a:spcAft>
                <a:spcPct val="0"/>
              </a:spcAft>
              <a:buChar char="»"/>
              <a:defRPr kumimoji="1" sz="2000">
                <a:solidFill>
                  <a:schemeClr val="tx1"/>
                </a:solidFill>
                <a:latin typeface="+mn-lt"/>
                <a:ea typeface="新細明體" pitchFamily="18" charset="-120"/>
              </a:defRPr>
            </a:lvl9pPr>
          </a:lstStyle>
          <a:p>
            <a:pPr lvl="1">
              <a:spcBef>
                <a:spcPts val="0"/>
              </a:spcBef>
              <a:spcAft>
                <a:spcPts val="0"/>
              </a:spcAft>
              <a:buClrTx/>
            </a:pP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其他採樣作業注意事項</a:t>
            </a:r>
            <a:endParaRPr lang="en-US" altLang="zh-TW"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lvl="2">
              <a:spcBef>
                <a:spcPts val="0"/>
              </a:spcBef>
              <a:spcAft>
                <a:spcPts val="0"/>
              </a:spcAft>
            </a:pP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通知後</a:t>
            </a:r>
            <a:r>
              <a:rPr lang="en-US" altLang="zh-TW"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15</a:t>
            </a:r>
            <a:r>
              <a:rPr lang="zh-TW" altLang="en-US"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分鐘</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廠商未到現場會同即開始採樣</a:t>
            </a:r>
            <a:endPar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lvl="3">
              <a:spcBef>
                <a:spcPts val="0"/>
              </a:spcBef>
              <a:spcAft>
                <a:spcPts val="0"/>
              </a:spcAft>
              <a:buClrTx/>
            </a:pPr>
            <a:r>
              <a:rPr lang="zh-TW" altLang="en-US" sz="16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如排放口設於廠內通知警衛後即前往採樣作業</a:t>
            </a:r>
            <a:endParaRPr lang="en-US" altLang="zh-TW" sz="16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lvl="3">
              <a:spcBef>
                <a:spcPts val="0"/>
              </a:spcBef>
              <a:spcAft>
                <a:spcPts val="0"/>
              </a:spcAft>
              <a:buClrTx/>
            </a:pPr>
            <a:r>
              <a:rPr lang="zh-TW" altLang="en-US" sz="16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不得要求重新採樣</a:t>
            </a:r>
            <a:endParaRPr lang="en-US" altLang="zh-TW" sz="16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endParaRPr>
          </a:p>
          <a:p>
            <a:pPr lvl="2">
              <a:spcBef>
                <a:spcPts val="0"/>
              </a:spcBef>
              <a:spcAft>
                <a:spcPts val="0"/>
              </a:spcAft>
            </a:pP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廠商保留同步採樣水樣之瓶子請自行準備</a:t>
            </a:r>
            <a:endPar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lvl="3">
              <a:spcBef>
                <a:spcPts val="0"/>
              </a:spcBef>
              <a:spcAft>
                <a:spcPts val="0"/>
              </a:spcAft>
              <a:buClrTx/>
            </a:pPr>
            <a:r>
              <a:rPr lang="zh-TW" altLang="en-US" sz="16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瓶子請</a:t>
            </a:r>
            <a:r>
              <a:rPr lang="zh-TW" altLang="en-US" sz="16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依項目不同準備</a:t>
            </a:r>
            <a:r>
              <a:rPr lang="zh-TW" altLang="en-US" sz="16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，請勿使用錯誤容器留存</a:t>
            </a:r>
            <a:endParaRPr lang="en-US" altLang="zh-TW" sz="16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lvl="2">
              <a:spcBef>
                <a:spcPts val="0"/>
              </a:spcBef>
              <a:spcAft>
                <a:spcPts val="0"/>
              </a:spcAft>
            </a:pP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保留水樣可協助添加保存液</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僅限硫酸、硝酸及氫氧化納</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p>
          <a:p>
            <a:pPr lvl="1">
              <a:spcBef>
                <a:spcPts val="0"/>
              </a:spcBef>
              <a:spcAft>
                <a:spcPts val="0"/>
              </a:spcAft>
              <a:buClrTx/>
            </a:pP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通知水質異常後其他注意事項</a:t>
            </a:r>
            <a:endParaRPr lang="en-US" altLang="zh-TW"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lvl="2">
              <a:spcBef>
                <a:spcPts val="0"/>
              </a:spcBef>
              <a:spcAft>
                <a:spcPts val="0"/>
              </a:spcAft>
            </a:pP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可比對之水樣</a:t>
            </a:r>
            <a:r>
              <a:rPr lang="zh-TW" altLang="en-US"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僅有當天同步留存之水樣</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依</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NIEA</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保存方式</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p>
          <a:p>
            <a:pPr lvl="2">
              <a:spcBef>
                <a:spcPts val="0"/>
              </a:spcBef>
              <a:spcAft>
                <a:spcPts val="0"/>
              </a:spcAft>
            </a:pP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短時效</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(24~48</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小時內</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之水質項目請於</a:t>
            </a:r>
            <a:r>
              <a:rPr lang="zh-TW" altLang="en-US"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保存期限內</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自行送驗</a:t>
            </a:r>
            <a:endPar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lvl="2">
              <a:spcBef>
                <a:spcPts val="0"/>
              </a:spcBef>
              <a:spcAft>
                <a:spcPts val="0"/>
              </a:spcAft>
            </a:pP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保存水樣之冰箱</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(4℃</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以下</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請</a:t>
            </a:r>
            <a:r>
              <a:rPr lang="zh-TW" altLang="en-US"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事先通知污水廠人員前往確認</a:t>
            </a:r>
            <a:endParaRPr lang="en-US" altLang="zh-TW"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endParaRPr>
          </a:p>
          <a:p>
            <a:pPr lvl="2">
              <a:spcBef>
                <a:spcPts val="0"/>
              </a:spcBef>
              <a:spcAft>
                <a:spcPts val="0"/>
              </a:spcAft>
            </a:pP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廠商欲送留存水樣時，需請檢測單位</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(NIEA</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認證</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前往保存冰箱收樣，並</a:t>
            </a:r>
            <a:r>
              <a:rPr lang="zh-TW" altLang="en-US"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事先通知污水廠人員會同</a:t>
            </a:r>
            <a:endParaRPr lang="en-US" altLang="zh-TW"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endParaRPr>
          </a:p>
          <a:p>
            <a:pPr lvl="1">
              <a:spcBef>
                <a:spcPts val="0"/>
              </a:spcBef>
              <a:spcAft>
                <a:spcPts val="0"/>
              </a:spcAft>
              <a:buClrTx/>
            </a:pP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水質稽查採樣</a:t>
            </a:r>
            <a:endParaRPr lang="en-US" altLang="zh-TW"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lvl="2">
              <a:spcBef>
                <a:spcPts val="0"/>
              </a:spcBef>
              <a:spcAft>
                <a:spcPts val="0"/>
              </a:spcAft>
              <a:buClrTx/>
            </a:pP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針對</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SS</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COD</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及特定物質之水質，</a:t>
            </a:r>
            <a:r>
              <a:rPr lang="zh-TW" altLang="en-US"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每月不定期稽查採樣</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並檢驗水質，作為污水下水道使用費計費之依據</a:t>
            </a:r>
            <a:endParaRPr lang="en-US" altLang="zh-TW"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lvl="1">
              <a:spcBef>
                <a:spcPts val="0"/>
              </a:spcBef>
              <a:spcAft>
                <a:spcPts val="0"/>
              </a:spcAft>
              <a:buClrTx/>
            </a:pP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自動採樣器及水質監測器設置</a:t>
            </a:r>
            <a:endParaRPr lang="en-US" altLang="zh-TW"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lvl="2">
              <a:spcBef>
                <a:spcPts val="0"/>
              </a:spcBef>
              <a:spcAft>
                <a:spcPts val="0"/>
              </a:spcAft>
            </a:pP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為確保廠商放流水質符合度，</a:t>
            </a:r>
            <a:r>
              <a:rPr lang="zh-TW" altLang="en-US"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污水廠可於納管口設置</a:t>
            </a:r>
            <a:r>
              <a:rPr lang="en-US" altLang="zh-TW"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24</a:t>
            </a:r>
            <a:r>
              <a:rPr lang="zh-TW" altLang="en-US" sz="1800" kern="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小時自動採樣器及水質監測器</a:t>
            </a:r>
            <a:r>
              <a:rPr lang="zh-TW" altLang="en-US" sz="18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，並收集水樣研析</a:t>
            </a:r>
          </a:p>
        </p:txBody>
      </p:sp>
      <p:sp>
        <p:nvSpPr>
          <p:cNvPr id="6" name="投影片編號版面配置區 4">
            <a:extLst>
              <a:ext uri="{FF2B5EF4-FFF2-40B4-BE49-F238E27FC236}">
                <a16:creationId xmlns:a16="http://schemas.microsoft.com/office/drawing/2014/main" id="{480B12CA-24DC-46E9-88C1-7B157769FD51}"/>
              </a:ext>
            </a:extLst>
          </p:cNvPr>
          <p:cNvSpPr>
            <a:spLocks noGrp="1"/>
          </p:cNvSpPr>
          <p:nvPr>
            <p:ph type="sldNum" sz="quarter" idx="12"/>
          </p:nvPr>
        </p:nvSpPr>
        <p:spPr>
          <a:xfrm>
            <a:off x="7046913" y="65246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itchFamily="34" charset="0"/>
                <a:ea typeface="新細明體" pitchFamily="18" charset="-120"/>
              </a:defRPr>
            </a:lvl1pPr>
            <a:lvl2pPr marL="742950" indent="-285750">
              <a:spcBef>
                <a:spcPct val="20000"/>
              </a:spcBef>
              <a:buChar char="–"/>
              <a:defRPr kumimoji="1" sz="2800">
                <a:solidFill>
                  <a:schemeClr val="tx1"/>
                </a:solidFill>
                <a:latin typeface="Arial" pitchFamily="34" charset="0"/>
                <a:ea typeface="新細明體" pitchFamily="18" charset="-120"/>
              </a:defRPr>
            </a:lvl2pPr>
            <a:lvl3pPr marL="1143000" indent="-228600">
              <a:spcBef>
                <a:spcPct val="20000"/>
              </a:spcBef>
              <a:buChar char="•"/>
              <a:defRPr kumimoji="1" sz="2400">
                <a:solidFill>
                  <a:schemeClr val="tx1"/>
                </a:solidFill>
                <a:latin typeface="Arial" pitchFamily="34" charset="0"/>
                <a:ea typeface="新細明體" pitchFamily="18" charset="-120"/>
              </a:defRPr>
            </a:lvl3pPr>
            <a:lvl4pPr marL="1600200" indent="-228600">
              <a:spcBef>
                <a:spcPct val="20000"/>
              </a:spcBef>
              <a:buChar char="–"/>
              <a:defRPr kumimoji="1" sz="2000">
                <a:solidFill>
                  <a:schemeClr val="tx1"/>
                </a:solidFill>
                <a:latin typeface="Arial" pitchFamily="34" charset="0"/>
                <a:ea typeface="新細明體" pitchFamily="18" charset="-120"/>
              </a:defRPr>
            </a:lvl4pPr>
            <a:lvl5pPr marL="2057400" indent="-228600">
              <a:spcBef>
                <a:spcPct val="20000"/>
              </a:spcBef>
              <a:buChar char="»"/>
              <a:defRPr kumimoji="1" sz="2000">
                <a:solidFill>
                  <a:schemeClr val="tx1"/>
                </a:solidFill>
                <a:latin typeface="Arial" pitchFamily="34"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9pPr>
          </a:lstStyle>
          <a:p>
            <a:pPr>
              <a:spcBef>
                <a:spcPct val="0"/>
              </a:spcBef>
              <a:buFontTx/>
              <a:buNone/>
            </a:pPr>
            <a:fld id="{968436B3-3FDE-4496-AC7F-2053297F1757}" type="slidenum">
              <a:rPr lang="en-US" altLang="zh-TW" sz="2000" smtClean="0">
                <a:latin typeface="Times New Roman" pitchFamily="18" charset="0"/>
                <a:cs typeface="Times New Roman" pitchFamily="18" charset="0"/>
              </a:rPr>
              <a:pPr>
                <a:spcBef>
                  <a:spcPct val="0"/>
                </a:spcBef>
                <a:buFontTx/>
                <a:buNone/>
              </a:pPr>
              <a:t>3</a:t>
            </a:fld>
            <a:endParaRPr lang="en-US" altLang="zh-TW" sz="2000" dirty="0">
              <a:latin typeface="Times New Roman" pitchFamily="18" charset="0"/>
              <a:cs typeface="Times New Roman" pitchFamily="18" charset="0"/>
            </a:endParaRPr>
          </a:p>
        </p:txBody>
      </p:sp>
      <p:grpSp>
        <p:nvGrpSpPr>
          <p:cNvPr id="7" name="群組 6">
            <a:extLst>
              <a:ext uri="{FF2B5EF4-FFF2-40B4-BE49-F238E27FC236}">
                <a16:creationId xmlns:a16="http://schemas.microsoft.com/office/drawing/2014/main" id="{90150C76-3BA6-4D9A-A92C-99FD8CB979DA}"/>
              </a:ext>
            </a:extLst>
          </p:cNvPr>
          <p:cNvGrpSpPr/>
          <p:nvPr/>
        </p:nvGrpSpPr>
        <p:grpSpPr>
          <a:xfrm>
            <a:off x="58164" y="332656"/>
            <a:ext cx="9027671" cy="476251"/>
            <a:chOff x="4412" y="0"/>
            <a:chExt cx="9027671" cy="476251"/>
          </a:xfrm>
          <a:scene3d>
            <a:camera prst="orthographicFront"/>
            <a:lightRig rig="flat" dir="t"/>
          </a:scene3d>
        </p:grpSpPr>
        <p:sp>
          <p:nvSpPr>
            <p:cNvPr id="8" name="箭號: 五邊形 7">
              <a:extLst>
                <a:ext uri="{FF2B5EF4-FFF2-40B4-BE49-F238E27FC236}">
                  <a16:creationId xmlns:a16="http://schemas.microsoft.com/office/drawing/2014/main" id="{E2976CBF-C707-469B-BFB2-65CB7CFB9F1F}"/>
                </a:ext>
              </a:extLst>
            </p:cNvPr>
            <p:cNvSpPr/>
            <p:nvPr/>
          </p:nvSpPr>
          <p:spPr>
            <a:xfrm>
              <a:off x="4412" y="0"/>
              <a:ext cx="9027671" cy="476251"/>
            </a:xfrm>
            <a:prstGeom prst="homePlate">
              <a:avLst/>
            </a:prstGeom>
            <a:sp3d prstMaterial="plastic">
              <a:bevelT w="120900" h="88900"/>
              <a:bevelB w="88900" h="31750" prst="angle"/>
            </a:sp3d>
          </p:spPr>
          <p:style>
            <a:lnRef idx="0">
              <a:schemeClr val="lt1">
                <a:hueOff val="0"/>
                <a:satOff val="0"/>
                <a:lumOff val="0"/>
                <a:alphaOff val="0"/>
              </a:schemeClr>
            </a:lnRef>
            <a:fillRef idx="3">
              <a:schemeClr val="accent2">
                <a:alpha val="90000"/>
                <a:hueOff val="0"/>
                <a:satOff val="0"/>
                <a:lumOff val="0"/>
                <a:alphaOff val="0"/>
              </a:schemeClr>
            </a:fillRef>
            <a:effectRef idx="2">
              <a:schemeClr val="accent2">
                <a:alpha val="90000"/>
                <a:hueOff val="0"/>
                <a:satOff val="0"/>
                <a:lumOff val="0"/>
                <a:alphaOff val="0"/>
              </a:schemeClr>
            </a:effectRef>
            <a:fontRef idx="minor">
              <a:schemeClr val="lt1"/>
            </a:fontRef>
          </p:style>
        </p:sp>
        <p:sp>
          <p:nvSpPr>
            <p:cNvPr id="9" name="箭號: 五邊形 4">
              <a:extLst>
                <a:ext uri="{FF2B5EF4-FFF2-40B4-BE49-F238E27FC236}">
                  <a16:creationId xmlns:a16="http://schemas.microsoft.com/office/drawing/2014/main" id="{658B511F-F462-489A-923E-5876C411C1E5}"/>
                </a:ext>
              </a:extLst>
            </p:cNvPr>
            <p:cNvSpPr txBox="1"/>
            <p:nvPr/>
          </p:nvSpPr>
          <p:spPr>
            <a:xfrm>
              <a:off x="4412" y="0"/>
              <a:ext cx="8908608" cy="47625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kumimoji="0" lang="zh-TW" altLang="en-US" sz="2400" b="1" kern="1200" dirty="0">
                  <a:solidFill>
                    <a:schemeClr val="bg1"/>
                  </a:solidFill>
                  <a:effectLst/>
                  <a:latin typeface="+mj-ea"/>
                  <a:ea typeface="+mj-ea"/>
                </a:rPr>
                <a:t>作業程序說明</a:t>
              </a:r>
              <a:endParaRPr lang="zh-TW" altLang="en-US" sz="2400" b="1" kern="1200" dirty="0">
                <a:solidFill>
                  <a:schemeClr val="bg1"/>
                </a:solidFill>
                <a:effectLst/>
                <a:latin typeface="標楷體" panose="03000509000000000000" pitchFamily="65" charset="-120"/>
                <a:ea typeface="標楷體" panose="03000509000000000000" pitchFamily="65" charset="-120"/>
              </a:endParaRPr>
            </a:p>
          </p:txBody>
        </p:sp>
      </p:grpSp>
      <p:sp>
        <p:nvSpPr>
          <p:cNvPr id="10" name="內容版面配置區 2">
            <a:extLst>
              <a:ext uri="{FF2B5EF4-FFF2-40B4-BE49-F238E27FC236}">
                <a16:creationId xmlns:a16="http://schemas.microsoft.com/office/drawing/2014/main" id="{7204E0FA-1D8F-45B1-AE0D-2ABFE3386A02}"/>
              </a:ext>
            </a:extLst>
          </p:cNvPr>
          <p:cNvSpPr txBox="1">
            <a:spLocks/>
          </p:cNvSpPr>
          <p:nvPr/>
        </p:nvSpPr>
        <p:spPr bwMode="auto">
          <a:xfrm>
            <a:off x="629562" y="848536"/>
            <a:ext cx="7042076" cy="468000"/>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ct val="0"/>
              </a:spcAft>
              <a:buBlip>
                <a:blip r:embed="rId2"/>
              </a:buBlip>
              <a:defRPr kumimoji="1" sz="3200">
                <a:solidFill>
                  <a:srgbClr val="003300"/>
                </a:solidFill>
                <a:latin typeface="+mj-lt"/>
                <a:ea typeface="+mj-ea"/>
                <a:cs typeface="+mn-cs"/>
              </a:defRPr>
            </a:lvl1pPr>
            <a:lvl2pPr marL="742950" indent="-285750" algn="l" rtl="0" eaLnBrk="0" fontAlgn="base" hangingPunct="0">
              <a:spcBef>
                <a:spcPct val="20000"/>
              </a:spcBef>
              <a:spcAft>
                <a:spcPct val="0"/>
              </a:spcAft>
              <a:buClr>
                <a:srgbClr val="0000FF"/>
              </a:buClr>
              <a:buFont typeface="Wingdings" pitchFamily="2" charset="2"/>
              <a:buChar char="Ø"/>
              <a:defRPr kumimoji="1" sz="2800">
                <a:solidFill>
                  <a:srgbClr val="0000FF"/>
                </a:solidFill>
                <a:latin typeface="+mj-lt"/>
                <a:ea typeface="+mj-ea"/>
              </a:defRPr>
            </a:lvl2pPr>
            <a:lvl3pPr marL="1143000" indent="-228600" algn="l" rtl="0" eaLnBrk="0" fontAlgn="base" hangingPunct="0">
              <a:spcBef>
                <a:spcPct val="20000"/>
              </a:spcBef>
              <a:spcAft>
                <a:spcPct val="0"/>
              </a:spcAft>
              <a:buFont typeface="Wingdings" panose="05000000000000000000" pitchFamily="2" charset="2"/>
              <a:buChar char="ü"/>
              <a:defRPr kumimoji="1" sz="2400">
                <a:solidFill>
                  <a:srgbClr val="993300"/>
                </a:solidFill>
                <a:latin typeface="+mj-lt"/>
                <a:ea typeface="+mj-ea"/>
              </a:defRPr>
            </a:lvl3pPr>
            <a:lvl4pPr marL="1600200" indent="-228600" algn="l" rtl="0" eaLnBrk="0" fontAlgn="base" hangingPunct="0">
              <a:spcBef>
                <a:spcPct val="20000"/>
              </a:spcBef>
              <a:spcAft>
                <a:spcPct val="0"/>
              </a:spcAft>
              <a:buClr>
                <a:srgbClr val="FF6600"/>
              </a:buClr>
              <a:buFont typeface="Arial" panose="020B0604020202020204" pitchFamily="34" charset="0"/>
              <a:buChar char="•"/>
              <a:defRPr kumimoji="1" sz="2000">
                <a:solidFill>
                  <a:srgbClr val="FF6600"/>
                </a:solidFill>
                <a:latin typeface="+mj-lt"/>
                <a:ea typeface="+mj-ea"/>
              </a:defRPr>
            </a:lvl4pPr>
            <a:lvl5pPr marL="2057400" indent="-228600" algn="l" rtl="0" eaLnBrk="0" fontAlgn="base" hangingPunct="0">
              <a:spcBef>
                <a:spcPct val="20000"/>
              </a:spcBef>
              <a:spcAft>
                <a:spcPct val="0"/>
              </a:spcAft>
              <a:buChar char="»"/>
              <a:defRPr kumimoji="1" sz="1800">
                <a:solidFill>
                  <a:srgbClr val="FF0066"/>
                </a:solidFill>
                <a:latin typeface="+mj-lt"/>
                <a:ea typeface="+mj-ea"/>
              </a:defRPr>
            </a:lvl5pPr>
            <a:lvl6pPr marL="2514600" indent="-228600" algn="l" rtl="0" fontAlgn="base">
              <a:spcBef>
                <a:spcPct val="20000"/>
              </a:spcBef>
              <a:spcAft>
                <a:spcPct val="0"/>
              </a:spcAft>
              <a:buChar char="»"/>
              <a:defRPr kumimoji="1" sz="2000">
                <a:solidFill>
                  <a:schemeClr val="tx1"/>
                </a:solidFill>
                <a:latin typeface="+mn-lt"/>
                <a:ea typeface="新細明體" pitchFamily="18" charset="-120"/>
              </a:defRPr>
            </a:lvl6pPr>
            <a:lvl7pPr marL="2971800" indent="-228600" algn="l" rtl="0" fontAlgn="base">
              <a:spcBef>
                <a:spcPct val="20000"/>
              </a:spcBef>
              <a:spcAft>
                <a:spcPct val="0"/>
              </a:spcAft>
              <a:buChar char="»"/>
              <a:defRPr kumimoji="1" sz="2000">
                <a:solidFill>
                  <a:schemeClr val="tx1"/>
                </a:solidFill>
                <a:latin typeface="+mn-lt"/>
                <a:ea typeface="新細明體" pitchFamily="18" charset="-120"/>
              </a:defRPr>
            </a:lvl7pPr>
            <a:lvl8pPr marL="3429000" indent="-228600" algn="l" rtl="0" fontAlgn="base">
              <a:spcBef>
                <a:spcPct val="20000"/>
              </a:spcBef>
              <a:spcAft>
                <a:spcPct val="0"/>
              </a:spcAft>
              <a:buChar char="»"/>
              <a:defRPr kumimoji="1" sz="2000">
                <a:solidFill>
                  <a:schemeClr val="tx1"/>
                </a:solidFill>
                <a:latin typeface="+mn-lt"/>
                <a:ea typeface="新細明體" pitchFamily="18" charset="-120"/>
              </a:defRPr>
            </a:lvl8pPr>
            <a:lvl9pPr marL="3886200" indent="-228600" algn="l" rtl="0" fontAlgn="base">
              <a:spcBef>
                <a:spcPct val="20000"/>
              </a:spcBef>
              <a:spcAft>
                <a:spcPct val="0"/>
              </a:spcAft>
              <a:buChar char="»"/>
              <a:defRPr kumimoji="1" sz="2000">
                <a:solidFill>
                  <a:schemeClr val="tx1"/>
                </a:solidFill>
                <a:latin typeface="+mn-lt"/>
                <a:ea typeface="新細明體" pitchFamily="18" charset="-120"/>
              </a:defRPr>
            </a:lvl9pPr>
          </a:lstStyle>
          <a:p>
            <a:pPr algn="just"/>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現行污水下水道用戶採樣</a:t>
            </a:r>
            <a:r>
              <a:rPr lang="en-US" altLang="zh-TW" sz="2800" b="1" kern="0" dirty="0">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續</a:t>
            </a:r>
            <a:r>
              <a:rPr lang="en-US" altLang="zh-TW" sz="2800" b="1" kern="0" dirty="0">
                <a:latin typeface="Times New Roman" panose="02020603050405020304" pitchFamily="18" charset="0"/>
                <a:ea typeface="微軟正黑體" panose="020B0604030504040204" pitchFamily="34" charset="-120"/>
                <a:cs typeface="Times New Roman" panose="02020603050405020304" pitchFamily="18" charset="0"/>
              </a:rPr>
              <a:t>)</a:t>
            </a:r>
            <a:endParaRPr lang="en-US" altLang="zh-TW"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572666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內容版面配置區 2"/>
          <p:cNvSpPr txBox="1">
            <a:spLocks/>
          </p:cNvSpPr>
          <p:nvPr/>
        </p:nvSpPr>
        <p:spPr bwMode="auto">
          <a:xfrm>
            <a:off x="72000" y="1340767"/>
            <a:ext cx="9000000" cy="5148000"/>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ct val="0"/>
              </a:spcAft>
              <a:buBlip>
                <a:blip r:embed="rId2"/>
              </a:buBlip>
              <a:defRPr kumimoji="1" sz="3200">
                <a:solidFill>
                  <a:srgbClr val="003300"/>
                </a:solidFill>
                <a:latin typeface="+mj-lt"/>
                <a:ea typeface="+mj-ea"/>
                <a:cs typeface="+mn-cs"/>
              </a:defRPr>
            </a:lvl1pPr>
            <a:lvl2pPr marL="742950" indent="-285750" algn="l" rtl="0" eaLnBrk="0" fontAlgn="base" hangingPunct="0">
              <a:spcBef>
                <a:spcPct val="20000"/>
              </a:spcBef>
              <a:spcAft>
                <a:spcPct val="0"/>
              </a:spcAft>
              <a:buClr>
                <a:srgbClr val="0000FF"/>
              </a:buClr>
              <a:buFont typeface="Wingdings" pitchFamily="2" charset="2"/>
              <a:buChar char="Ø"/>
              <a:defRPr kumimoji="1" sz="2800">
                <a:solidFill>
                  <a:srgbClr val="0000FF"/>
                </a:solidFill>
                <a:latin typeface="+mj-lt"/>
                <a:ea typeface="+mj-ea"/>
              </a:defRPr>
            </a:lvl2pPr>
            <a:lvl3pPr marL="1143000" indent="-228600" algn="l" rtl="0" eaLnBrk="0" fontAlgn="base" hangingPunct="0">
              <a:spcBef>
                <a:spcPct val="20000"/>
              </a:spcBef>
              <a:spcAft>
                <a:spcPct val="0"/>
              </a:spcAft>
              <a:buFont typeface="Wingdings" panose="05000000000000000000" pitchFamily="2" charset="2"/>
              <a:buChar char="ü"/>
              <a:defRPr kumimoji="1" sz="2400">
                <a:solidFill>
                  <a:srgbClr val="993300"/>
                </a:solidFill>
                <a:latin typeface="+mj-lt"/>
                <a:ea typeface="+mj-ea"/>
              </a:defRPr>
            </a:lvl3pPr>
            <a:lvl4pPr marL="1600200" indent="-228600" algn="l" rtl="0" eaLnBrk="0" fontAlgn="base" hangingPunct="0">
              <a:spcBef>
                <a:spcPct val="20000"/>
              </a:spcBef>
              <a:spcAft>
                <a:spcPct val="0"/>
              </a:spcAft>
              <a:buClr>
                <a:srgbClr val="FF6600"/>
              </a:buClr>
              <a:buFont typeface="Arial" panose="020B0604020202020204" pitchFamily="34" charset="0"/>
              <a:buChar char="•"/>
              <a:defRPr kumimoji="1" sz="2000">
                <a:solidFill>
                  <a:srgbClr val="FF6600"/>
                </a:solidFill>
                <a:latin typeface="+mj-lt"/>
                <a:ea typeface="+mj-ea"/>
              </a:defRPr>
            </a:lvl4pPr>
            <a:lvl5pPr marL="2057400" indent="-228600" algn="l" rtl="0" eaLnBrk="0" fontAlgn="base" hangingPunct="0">
              <a:spcBef>
                <a:spcPct val="20000"/>
              </a:spcBef>
              <a:spcAft>
                <a:spcPct val="0"/>
              </a:spcAft>
              <a:buChar char="»"/>
              <a:defRPr kumimoji="1" sz="1800">
                <a:solidFill>
                  <a:srgbClr val="FF0066"/>
                </a:solidFill>
                <a:latin typeface="+mj-lt"/>
                <a:ea typeface="+mj-ea"/>
              </a:defRPr>
            </a:lvl5pPr>
            <a:lvl6pPr marL="2514600" indent="-228600" algn="l" rtl="0" fontAlgn="base">
              <a:spcBef>
                <a:spcPct val="20000"/>
              </a:spcBef>
              <a:spcAft>
                <a:spcPct val="0"/>
              </a:spcAft>
              <a:buChar char="»"/>
              <a:defRPr kumimoji="1" sz="2000">
                <a:solidFill>
                  <a:schemeClr val="tx1"/>
                </a:solidFill>
                <a:latin typeface="+mn-lt"/>
                <a:ea typeface="新細明體" pitchFamily="18" charset="-120"/>
              </a:defRPr>
            </a:lvl6pPr>
            <a:lvl7pPr marL="2971800" indent="-228600" algn="l" rtl="0" fontAlgn="base">
              <a:spcBef>
                <a:spcPct val="20000"/>
              </a:spcBef>
              <a:spcAft>
                <a:spcPct val="0"/>
              </a:spcAft>
              <a:buChar char="»"/>
              <a:defRPr kumimoji="1" sz="2000">
                <a:solidFill>
                  <a:schemeClr val="tx1"/>
                </a:solidFill>
                <a:latin typeface="+mn-lt"/>
                <a:ea typeface="新細明體" pitchFamily="18" charset="-120"/>
              </a:defRPr>
            </a:lvl7pPr>
            <a:lvl8pPr marL="3429000" indent="-228600" algn="l" rtl="0" fontAlgn="base">
              <a:spcBef>
                <a:spcPct val="20000"/>
              </a:spcBef>
              <a:spcAft>
                <a:spcPct val="0"/>
              </a:spcAft>
              <a:buChar char="»"/>
              <a:defRPr kumimoji="1" sz="2000">
                <a:solidFill>
                  <a:schemeClr val="tx1"/>
                </a:solidFill>
                <a:latin typeface="+mn-lt"/>
                <a:ea typeface="新細明體" pitchFamily="18" charset="-120"/>
              </a:defRPr>
            </a:lvl8pPr>
            <a:lvl9pPr marL="3886200" indent="-228600" algn="l" rtl="0" fontAlgn="base">
              <a:spcBef>
                <a:spcPct val="20000"/>
              </a:spcBef>
              <a:spcAft>
                <a:spcPct val="0"/>
              </a:spcAft>
              <a:buChar char="»"/>
              <a:defRPr kumimoji="1" sz="2000">
                <a:solidFill>
                  <a:schemeClr val="tx1"/>
                </a:solidFill>
                <a:latin typeface="+mn-lt"/>
                <a:ea typeface="新細明體" pitchFamily="18" charset="-120"/>
              </a:defRPr>
            </a:lvl9pPr>
          </a:lstStyle>
          <a:p>
            <a:pPr lvl="1">
              <a:spcBef>
                <a:spcPts val="600"/>
              </a:spcBef>
              <a:spcAft>
                <a:spcPts val="600"/>
              </a:spcAft>
              <a:buClrTx/>
            </a:pP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各園區污水廠現行依據</a:t>
            </a:r>
            <a:r>
              <a:rPr lang="en-US" altLang="zh-TW"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112</a:t>
            </a: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年公告之「</a:t>
            </a:r>
            <a:r>
              <a:rPr lang="zh-TW" altLang="en-US" sz="2000" kern="0" dirty="0">
                <a:latin typeface="Times New Roman" panose="02020603050405020304" pitchFamily="18" charset="0"/>
                <a:ea typeface="微軟正黑體" panose="020B0604030504040204" pitchFamily="34" charset="-120"/>
                <a:cs typeface="Times New Roman" panose="02020603050405020304" pitchFamily="18" charset="0"/>
              </a:rPr>
              <a:t>污水下水道系統納管水質分級、分級費率、計算公式、收費項目及單價表</a:t>
            </a: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」進行計費，包含生活污水</a:t>
            </a:r>
            <a:r>
              <a:rPr lang="en-US" altLang="zh-TW"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含水肥</a:t>
            </a:r>
            <a:r>
              <a:rPr lang="en-US" altLang="zh-TW"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投入污水處理廠作業事項與辦法</a:t>
            </a:r>
          </a:p>
          <a:p>
            <a:pPr lvl="1">
              <a:spcBef>
                <a:spcPts val="600"/>
              </a:spcBef>
              <a:spcAft>
                <a:spcPts val="600"/>
              </a:spcAft>
              <a:buClrTx/>
            </a:pP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一般收費：以該季檢驗水質之</a:t>
            </a:r>
            <a:r>
              <a:rPr lang="zh-TW" altLang="en-US" sz="2000" kern="0" dirty="0">
                <a:latin typeface="Times New Roman" panose="02020603050405020304" pitchFamily="18" charset="0"/>
                <a:ea typeface="微軟正黑體" panose="020B0604030504040204" pitchFamily="34" charset="-120"/>
                <a:cs typeface="Times New Roman" panose="02020603050405020304" pitchFamily="18" charset="0"/>
              </a:rPr>
              <a:t>算術平均數</a:t>
            </a: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計算</a:t>
            </a:r>
          </a:p>
          <a:p>
            <a:pPr lvl="1">
              <a:spcBef>
                <a:spcPts val="600"/>
              </a:spcBef>
              <a:spcAft>
                <a:spcPts val="600"/>
              </a:spcAft>
              <a:buClrTx/>
            </a:pP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特定物質收費：為</a:t>
            </a:r>
            <a:r>
              <a:rPr lang="zh-TW" altLang="en-US" sz="2000" kern="0" dirty="0">
                <a:latin typeface="Times New Roman" panose="02020603050405020304" pitchFamily="18" charset="0"/>
                <a:ea typeface="微軟正黑體" panose="020B0604030504040204" pitchFamily="34" charset="-120"/>
                <a:cs typeface="Times New Roman" panose="02020603050405020304" pitchFamily="18" charset="0"/>
              </a:rPr>
              <a:t>本局或受委託單位書面通知廠商水質異常之日起，至廠商函送改善完成報告之日止</a:t>
            </a:r>
            <a:r>
              <a:rPr lang="en-US" altLang="zh-TW" sz="2000" kern="0" dirty="0">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000" kern="0" dirty="0">
                <a:latin typeface="Times New Roman" panose="02020603050405020304" pitchFamily="18" charset="0"/>
                <a:ea typeface="微軟正黑體" panose="020B0604030504040204" pitchFamily="34" charset="-120"/>
                <a:cs typeface="Times New Roman" panose="02020603050405020304" pitchFamily="18" charset="0"/>
              </a:rPr>
              <a:t>以本局收文日為準</a:t>
            </a:r>
            <a:r>
              <a:rPr lang="en-US" altLang="zh-TW" sz="2000" kern="0" dirty="0">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。改善完成報告應檢附經</a:t>
            </a:r>
            <a:r>
              <a:rPr lang="zh-TW" altLang="en-US" sz="2000" kern="0" dirty="0">
                <a:latin typeface="Times New Roman" panose="02020603050405020304" pitchFamily="18" charset="0"/>
                <a:ea typeface="微軟正黑體" panose="020B0604030504040204" pitchFamily="34" charset="-120"/>
                <a:cs typeface="Times New Roman" panose="02020603050405020304" pitchFamily="18" charset="0"/>
              </a:rPr>
              <a:t>國環院認可之環境檢驗測定機構</a:t>
            </a:r>
            <a:r>
              <a:rPr lang="zh-TW" altLang="en-US" sz="2000" kern="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，進行採樣、檢驗及測定異常水質項目之檢驗報告，另</a:t>
            </a:r>
            <a:r>
              <a:rPr lang="zh-TW" altLang="en-US" sz="2000" kern="0" dirty="0">
                <a:latin typeface="Times New Roman" panose="02020603050405020304" pitchFamily="18" charset="0"/>
                <a:ea typeface="微軟正黑體" panose="020B0604030504040204" pitchFamily="34" charset="-120"/>
                <a:cs typeface="Times New Roman" panose="02020603050405020304" pitchFamily="18" charset="0"/>
              </a:rPr>
              <a:t>採樣應於本局或受委託單位書面通知水質異常後為之</a:t>
            </a:r>
          </a:p>
        </p:txBody>
      </p:sp>
      <p:sp>
        <p:nvSpPr>
          <p:cNvPr id="6" name="投影片編號版面配置區 4">
            <a:extLst>
              <a:ext uri="{FF2B5EF4-FFF2-40B4-BE49-F238E27FC236}">
                <a16:creationId xmlns:a16="http://schemas.microsoft.com/office/drawing/2014/main" id="{480B12CA-24DC-46E9-88C1-7B157769FD51}"/>
              </a:ext>
            </a:extLst>
          </p:cNvPr>
          <p:cNvSpPr>
            <a:spLocks noGrp="1"/>
          </p:cNvSpPr>
          <p:nvPr>
            <p:ph type="sldNum" sz="quarter" idx="12"/>
          </p:nvPr>
        </p:nvSpPr>
        <p:spPr>
          <a:xfrm>
            <a:off x="7046913" y="65246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itchFamily="34" charset="0"/>
                <a:ea typeface="新細明體" pitchFamily="18" charset="-120"/>
              </a:defRPr>
            </a:lvl1pPr>
            <a:lvl2pPr marL="742950" indent="-285750">
              <a:spcBef>
                <a:spcPct val="20000"/>
              </a:spcBef>
              <a:buChar char="–"/>
              <a:defRPr kumimoji="1" sz="2800">
                <a:solidFill>
                  <a:schemeClr val="tx1"/>
                </a:solidFill>
                <a:latin typeface="Arial" pitchFamily="34" charset="0"/>
                <a:ea typeface="新細明體" pitchFamily="18" charset="-120"/>
              </a:defRPr>
            </a:lvl2pPr>
            <a:lvl3pPr marL="1143000" indent="-228600">
              <a:spcBef>
                <a:spcPct val="20000"/>
              </a:spcBef>
              <a:buChar char="•"/>
              <a:defRPr kumimoji="1" sz="2400">
                <a:solidFill>
                  <a:schemeClr val="tx1"/>
                </a:solidFill>
                <a:latin typeface="Arial" pitchFamily="34" charset="0"/>
                <a:ea typeface="新細明體" pitchFamily="18" charset="-120"/>
              </a:defRPr>
            </a:lvl3pPr>
            <a:lvl4pPr marL="1600200" indent="-228600">
              <a:spcBef>
                <a:spcPct val="20000"/>
              </a:spcBef>
              <a:buChar char="–"/>
              <a:defRPr kumimoji="1" sz="2000">
                <a:solidFill>
                  <a:schemeClr val="tx1"/>
                </a:solidFill>
                <a:latin typeface="Arial" pitchFamily="34" charset="0"/>
                <a:ea typeface="新細明體" pitchFamily="18" charset="-120"/>
              </a:defRPr>
            </a:lvl4pPr>
            <a:lvl5pPr marL="2057400" indent="-228600">
              <a:spcBef>
                <a:spcPct val="20000"/>
              </a:spcBef>
              <a:buChar char="»"/>
              <a:defRPr kumimoji="1" sz="2000">
                <a:solidFill>
                  <a:schemeClr val="tx1"/>
                </a:solidFill>
                <a:latin typeface="Arial" pitchFamily="34"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9pPr>
          </a:lstStyle>
          <a:p>
            <a:pPr>
              <a:spcBef>
                <a:spcPct val="0"/>
              </a:spcBef>
              <a:buFontTx/>
              <a:buNone/>
            </a:pPr>
            <a:fld id="{968436B3-3FDE-4496-AC7F-2053297F1757}" type="slidenum">
              <a:rPr lang="en-US" altLang="zh-TW" sz="2000" smtClean="0">
                <a:latin typeface="Times New Roman" pitchFamily="18" charset="0"/>
                <a:cs typeface="Times New Roman" pitchFamily="18" charset="0"/>
              </a:rPr>
              <a:pPr>
                <a:spcBef>
                  <a:spcPct val="0"/>
                </a:spcBef>
                <a:buFontTx/>
                <a:buNone/>
              </a:pPr>
              <a:t>4</a:t>
            </a:fld>
            <a:endParaRPr lang="en-US" altLang="zh-TW" sz="2000" dirty="0">
              <a:latin typeface="Times New Roman" pitchFamily="18" charset="0"/>
              <a:cs typeface="Times New Roman" pitchFamily="18" charset="0"/>
            </a:endParaRPr>
          </a:p>
        </p:txBody>
      </p:sp>
      <p:grpSp>
        <p:nvGrpSpPr>
          <p:cNvPr id="7" name="群組 6">
            <a:extLst>
              <a:ext uri="{FF2B5EF4-FFF2-40B4-BE49-F238E27FC236}">
                <a16:creationId xmlns:a16="http://schemas.microsoft.com/office/drawing/2014/main" id="{90150C76-3BA6-4D9A-A92C-99FD8CB979DA}"/>
              </a:ext>
            </a:extLst>
          </p:cNvPr>
          <p:cNvGrpSpPr/>
          <p:nvPr/>
        </p:nvGrpSpPr>
        <p:grpSpPr>
          <a:xfrm>
            <a:off x="58164" y="332656"/>
            <a:ext cx="9027671" cy="476251"/>
            <a:chOff x="4412" y="0"/>
            <a:chExt cx="9027671" cy="476251"/>
          </a:xfrm>
          <a:scene3d>
            <a:camera prst="orthographicFront"/>
            <a:lightRig rig="flat" dir="t"/>
          </a:scene3d>
        </p:grpSpPr>
        <p:sp>
          <p:nvSpPr>
            <p:cNvPr id="8" name="箭號: 五邊形 7">
              <a:extLst>
                <a:ext uri="{FF2B5EF4-FFF2-40B4-BE49-F238E27FC236}">
                  <a16:creationId xmlns:a16="http://schemas.microsoft.com/office/drawing/2014/main" id="{E2976CBF-C707-469B-BFB2-65CB7CFB9F1F}"/>
                </a:ext>
              </a:extLst>
            </p:cNvPr>
            <p:cNvSpPr/>
            <p:nvPr/>
          </p:nvSpPr>
          <p:spPr>
            <a:xfrm>
              <a:off x="4412" y="0"/>
              <a:ext cx="9027671" cy="476251"/>
            </a:xfrm>
            <a:prstGeom prst="homePlate">
              <a:avLst/>
            </a:prstGeom>
            <a:sp3d prstMaterial="plastic">
              <a:bevelT w="120900" h="88900"/>
              <a:bevelB w="88900" h="31750" prst="angle"/>
            </a:sp3d>
          </p:spPr>
          <p:style>
            <a:lnRef idx="0">
              <a:schemeClr val="lt1">
                <a:hueOff val="0"/>
                <a:satOff val="0"/>
                <a:lumOff val="0"/>
                <a:alphaOff val="0"/>
              </a:schemeClr>
            </a:lnRef>
            <a:fillRef idx="3">
              <a:schemeClr val="accent2">
                <a:alpha val="90000"/>
                <a:hueOff val="0"/>
                <a:satOff val="0"/>
                <a:lumOff val="0"/>
                <a:alphaOff val="0"/>
              </a:schemeClr>
            </a:fillRef>
            <a:effectRef idx="2">
              <a:schemeClr val="accent2">
                <a:alpha val="90000"/>
                <a:hueOff val="0"/>
                <a:satOff val="0"/>
                <a:lumOff val="0"/>
                <a:alphaOff val="0"/>
              </a:schemeClr>
            </a:effectRef>
            <a:fontRef idx="minor">
              <a:schemeClr val="lt1"/>
            </a:fontRef>
          </p:style>
        </p:sp>
        <p:sp>
          <p:nvSpPr>
            <p:cNvPr id="9" name="箭號: 五邊形 4">
              <a:extLst>
                <a:ext uri="{FF2B5EF4-FFF2-40B4-BE49-F238E27FC236}">
                  <a16:creationId xmlns:a16="http://schemas.microsoft.com/office/drawing/2014/main" id="{658B511F-F462-489A-923E-5876C411C1E5}"/>
                </a:ext>
              </a:extLst>
            </p:cNvPr>
            <p:cNvSpPr txBox="1"/>
            <p:nvPr/>
          </p:nvSpPr>
          <p:spPr>
            <a:xfrm>
              <a:off x="4412" y="0"/>
              <a:ext cx="8908608" cy="47625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kumimoji="0" lang="zh-TW" altLang="en-US" sz="2400" b="1" kern="1200" dirty="0">
                  <a:solidFill>
                    <a:schemeClr val="bg1"/>
                  </a:solidFill>
                  <a:effectLst/>
                  <a:latin typeface="+mj-ea"/>
                  <a:ea typeface="+mj-ea"/>
                </a:rPr>
                <a:t>作業程序說明</a:t>
              </a:r>
              <a:endParaRPr lang="zh-TW" altLang="en-US" sz="2400" b="1" kern="1200" dirty="0">
                <a:solidFill>
                  <a:schemeClr val="bg1"/>
                </a:solidFill>
                <a:effectLst/>
                <a:latin typeface="標楷體" panose="03000509000000000000" pitchFamily="65" charset="-120"/>
                <a:ea typeface="標楷體" panose="03000509000000000000" pitchFamily="65" charset="-120"/>
              </a:endParaRPr>
            </a:p>
          </p:txBody>
        </p:sp>
      </p:grpSp>
      <p:sp>
        <p:nvSpPr>
          <p:cNvPr id="10" name="內容版面配置區 2">
            <a:extLst>
              <a:ext uri="{FF2B5EF4-FFF2-40B4-BE49-F238E27FC236}">
                <a16:creationId xmlns:a16="http://schemas.microsoft.com/office/drawing/2014/main" id="{7204E0FA-1D8F-45B1-AE0D-2ABFE3386A02}"/>
              </a:ext>
            </a:extLst>
          </p:cNvPr>
          <p:cNvSpPr txBox="1">
            <a:spLocks/>
          </p:cNvSpPr>
          <p:nvPr/>
        </p:nvSpPr>
        <p:spPr bwMode="auto">
          <a:xfrm>
            <a:off x="629562" y="848536"/>
            <a:ext cx="7042076" cy="468000"/>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ct val="0"/>
              </a:spcAft>
              <a:buBlip>
                <a:blip r:embed="rId2"/>
              </a:buBlip>
              <a:defRPr kumimoji="1" sz="3200">
                <a:solidFill>
                  <a:srgbClr val="003300"/>
                </a:solidFill>
                <a:latin typeface="+mj-lt"/>
                <a:ea typeface="+mj-ea"/>
                <a:cs typeface="+mn-cs"/>
              </a:defRPr>
            </a:lvl1pPr>
            <a:lvl2pPr marL="742950" indent="-285750" algn="l" rtl="0" eaLnBrk="0" fontAlgn="base" hangingPunct="0">
              <a:spcBef>
                <a:spcPct val="20000"/>
              </a:spcBef>
              <a:spcAft>
                <a:spcPct val="0"/>
              </a:spcAft>
              <a:buClr>
                <a:srgbClr val="0000FF"/>
              </a:buClr>
              <a:buFont typeface="Wingdings" pitchFamily="2" charset="2"/>
              <a:buChar char="Ø"/>
              <a:defRPr kumimoji="1" sz="2800">
                <a:solidFill>
                  <a:srgbClr val="0000FF"/>
                </a:solidFill>
                <a:latin typeface="+mj-lt"/>
                <a:ea typeface="+mj-ea"/>
              </a:defRPr>
            </a:lvl2pPr>
            <a:lvl3pPr marL="1143000" indent="-228600" algn="l" rtl="0" eaLnBrk="0" fontAlgn="base" hangingPunct="0">
              <a:spcBef>
                <a:spcPct val="20000"/>
              </a:spcBef>
              <a:spcAft>
                <a:spcPct val="0"/>
              </a:spcAft>
              <a:buFont typeface="Wingdings" panose="05000000000000000000" pitchFamily="2" charset="2"/>
              <a:buChar char="ü"/>
              <a:defRPr kumimoji="1" sz="2400">
                <a:solidFill>
                  <a:srgbClr val="993300"/>
                </a:solidFill>
                <a:latin typeface="+mj-lt"/>
                <a:ea typeface="+mj-ea"/>
              </a:defRPr>
            </a:lvl3pPr>
            <a:lvl4pPr marL="1600200" indent="-228600" algn="l" rtl="0" eaLnBrk="0" fontAlgn="base" hangingPunct="0">
              <a:spcBef>
                <a:spcPct val="20000"/>
              </a:spcBef>
              <a:spcAft>
                <a:spcPct val="0"/>
              </a:spcAft>
              <a:buClr>
                <a:srgbClr val="FF6600"/>
              </a:buClr>
              <a:buFont typeface="Arial" panose="020B0604020202020204" pitchFamily="34" charset="0"/>
              <a:buChar char="•"/>
              <a:defRPr kumimoji="1" sz="2000">
                <a:solidFill>
                  <a:srgbClr val="FF6600"/>
                </a:solidFill>
                <a:latin typeface="+mj-lt"/>
                <a:ea typeface="+mj-ea"/>
              </a:defRPr>
            </a:lvl4pPr>
            <a:lvl5pPr marL="2057400" indent="-228600" algn="l" rtl="0" eaLnBrk="0" fontAlgn="base" hangingPunct="0">
              <a:spcBef>
                <a:spcPct val="20000"/>
              </a:spcBef>
              <a:spcAft>
                <a:spcPct val="0"/>
              </a:spcAft>
              <a:buChar char="»"/>
              <a:defRPr kumimoji="1" sz="1800">
                <a:solidFill>
                  <a:srgbClr val="FF0066"/>
                </a:solidFill>
                <a:latin typeface="+mj-lt"/>
                <a:ea typeface="+mj-ea"/>
              </a:defRPr>
            </a:lvl5pPr>
            <a:lvl6pPr marL="2514600" indent="-228600" algn="l" rtl="0" fontAlgn="base">
              <a:spcBef>
                <a:spcPct val="20000"/>
              </a:spcBef>
              <a:spcAft>
                <a:spcPct val="0"/>
              </a:spcAft>
              <a:buChar char="»"/>
              <a:defRPr kumimoji="1" sz="2000">
                <a:solidFill>
                  <a:schemeClr val="tx1"/>
                </a:solidFill>
                <a:latin typeface="+mn-lt"/>
                <a:ea typeface="新細明體" pitchFamily="18" charset="-120"/>
              </a:defRPr>
            </a:lvl6pPr>
            <a:lvl7pPr marL="2971800" indent="-228600" algn="l" rtl="0" fontAlgn="base">
              <a:spcBef>
                <a:spcPct val="20000"/>
              </a:spcBef>
              <a:spcAft>
                <a:spcPct val="0"/>
              </a:spcAft>
              <a:buChar char="»"/>
              <a:defRPr kumimoji="1" sz="2000">
                <a:solidFill>
                  <a:schemeClr val="tx1"/>
                </a:solidFill>
                <a:latin typeface="+mn-lt"/>
                <a:ea typeface="新細明體" pitchFamily="18" charset="-120"/>
              </a:defRPr>
            </a:lvl7pPr>
            <a:lvl8pPr marL="3429000" indent="-228600" algn="l" rtl="0" fontAlgn="base">
              <a:spcBef>
                <a:spcPct val="20000"/>
              </a:spcBef>
              <a:spcAft>
                <a:spcPct val="0"/>
              </a:spcAft>
              <a:buChar char="»"/>
              <a:defRPr kumimoji="1" sz="2000">
                <a:solidFill>
                  <a:schemeClr val="tx1"/>
                </a:solidFill>
                <a:latin typeface="+mn-lt"/>
                <a:ea typeface="新細明體" pitchFamily="18" charset="-120"/>
              </a:defRPr>
            </a:lvl8pPr>
            <a:lvl9pPr marL="3886200" indent="-228600" algn="l" rtl="0" fontAlgn="base">
              <a:spcBef>
                <a:spcPct val="20000"/>
              </a:spcBef>
              <a:spcAft>
                <a:spcPct val="0"/>
              </a:spcAft>
              <a:buChar char="»"/>
              <a:defRPr kumimoji="1" sz="2000">
                <a:solidFill>
                  <a:schemeClr val="tx1"/>
                </a:solidFill>
                <a:latin typeface="+mn-lt"/>
                <a:ea typeface="新細明體" pitchFamily="18" charset="-120"/>
              </a:defRPr>
            </a:lvl9pPr>
          </a:lstStyle>
          <a:p>
            <a:pPr algn="just"/>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現行污水下水道用戶計費</a:t>
            </a:r>
            <a:endParaRPr lang="en-US" altLang="zh-TW"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035095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資料庫圖表 17">
            <a:extLst>
              <a:ext uri="{FF2B5EF4-FFF2-40B4-BE49-F238E27FC236}">
                <a16:creationId xmlns:a16="http://schemas.microsoft.com/office/drawing/2014/main" id="{D9BCAA0E-6A88-4641-BC46-4527CDBC18DF}"/>
              </a:ext>
            </a:extLst>
          </p:cNvPr>
          <p:cNvGraphicFramePr/>
          <p:nvPr>
            <p:extLst>
              <p:ext uri="{D42A27DB-BD31-4B8C-83A1-F6EECF244321}">
                <p14:modId xmlns:p14="http://schemas.microsoft.com/office/powerpoint/2010/main" val="2779828786"/>
              </p:ext>
            </p:extLst>
          </p:nvPr>
        </p:nvGraphicFramePr>
        <p:xfrm>
          <a:off x="42208" y="332656"/>
          <a:ext cx="9036496" cy="4762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投影片編號版面配置區 4">
            <a:extLst>
              <a:ext uri="{FF2B5EF4-FFF2-40B4-BE49-F238E27FC236}">
                <a16:creationId xmlns:a16="http://schemas.microsoft.com/office/drawing/2014/main" id="{3A3A9F48-D46D-4DEF-B280-B5D02FB283F2}"/>
              </a:ext>
            </a:extLst>
          </p:cNvPr>
          <p:cNvSpPr>
            <a:spLocks noGrp="1"/>
          </p:cNvSpPr>
          <p:nvPr>
            <p:ph type="sldNum" sz="quarter" idx="12"/>
          </p:nvPr>
        </p:nvSpPr>
        <p:spPr>
          <a:xfrm>
            <a:off x="7046913" y="65246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itchFamily="34" charset="0"/>
                <a:ea typeface="新細明體" pitchFamily="18" charset="-120"/>
              </a:defRPr>
            </a:lvl1pPr>
            <a:lvl2pPr marL="742950" indent="-285750">
              <a:spcBef>
                <a:spcPct val="20000"/>
              </a:spcBef>
              <a:buChar char="–"/>
              <a:defRPr kumimoji="1" sz="2800">
                <a:solidFill>
                  <a:schemeClr val="tx1"/>
                </a:solidFill>
                <a:latin typeface="Arial" pitchFamily="34" charset="0"/>
                <a:ea typeface="新細明體" pitchFamily="18" charset="-120"/>
              </a:defRPr>
            </a:lvl2pPr>
            <a:lvl3pPr marL="1143000" indent="-228600">
              <a:spcBef>
                <a:spcPct val="20000"/>
              </a:spcBef>
              <a:buChar char="•"/>
              <a:defRPr kumimoji="1" sz="2400">
                <a:solidFill>
                  <a:schemeClr val="tx1"/>
                </a:solidFill>
                <a:latin typeface="Arial" pitchFamily="34" charset="0"/>
                <a:ea typeface="新細明體" pitchFamily="18" charset="-120"/>
              </a:defRPr>
            </a:lvl3pPr>
            <a:lvl4pPr marL="1600200" indent="-228600">
              <a:spcBef>
                <a:spcPct val="20000"/>
              </a:spcBef>
              <a:buChar char="–"/>
              <a:defRPr kumimoji="1" sz="2000">
                <a:solidFill>
                  <a:schemeClr val="tx1"/>
                </a:solidFill>
                <a:latin typeface="Arial" pitchFamily="34" charset="0"/>
                <a:ea typeface="新細明體" pitchFamily="18" charset="-120"/>
              </a:defRPr>
            </a:lvl4pPr>
            <a:lvl5pPr marL="2057400" indent="-228600">
              <a:spcBef>
                <a:spcPct val="20000"/>
              </a:spcBef>
              <a:buChar char="»"/>
              <a:defRPr kumimoji="1" sz="2000">
                <a:solidFill>
                  <a:schemeClr val="tx1"/>
                </a:solidFill>
                <a:latin typeface="Arial" pitchFamily="34"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9pPr>
          </a:lstStyle>
          <a:p>
            <a:pPr>
              <a:spcBef>
                <a:spcPct val="0"/>
              </a:spcBef>
              <a:buFontTx/>
              <a:buNone/>
            </a:pPr>
            <a:fld id="{968436B3-3FDE-4496-AC7F-2053297F1757}" type="slidenum">
              <a:rPr lang="en-US" altLang="zh-TW" sz="2000" smtClean="0">
                <a:latin typeface="Times New Roman" pitchFamily="18" charset="0"/>
                <a:cs typeface="Times New Roman" pitchFamily="18" charset="0"/>
              </a:rPr>
              <a:pPr>
                <a:spcBef>
                  <a:spcPct val="0"/>
                </a:spcBef>
                <a:buFontTx/>
                <a:buNone/>
              </a:pPr>
              <a:t>5</a:t>
            </a:fld>
            <a:endParaRPr lang="en-US" altLang="zh-TW" sz="2000" dirty="0">
              <a:latin typeface="Times New Roman" pitchFamily="18" charset="0"/>
              <a:cs typeface="Times New Roman" pitchFamily="18" charset="0"/>
            </a:endParaRPr>
          </a:p>
        </p:txBody>
      </p:sp>
      <p:graphicFrame>
        <p:nvGraphicFramePr>
          <p:cNvPr id="3" name="表格 2">
            <a:extLst>
              <a:ext uri="{FF2B5EF4-FFF2-40B4-BE49-F238E27FC236}">
                <a16:creationId xmlns:a16="http://schemas.microsoft.com/office/drawing/2014/main" id="{A3664550-A3B8-4EDA-BED2-36D9CE58886C}"/>
              </a:ext>
            </a:extLst>
          </p:cNvPr>
          <p:cNvGraphicFramePr>
            <a:graphicFrameLocks noGrp="1"/>
          </p:cNvGraphicFramePr>
          <p:nvPr>
            <p:extLst>
              <p:ext uri="{D42A27DB-BD31-4B8C-83A1-F6EECF244321}">
                <p14:modId xmlns:p14="http://schemas.microsoft.com/office/powerpoint/2010/main" val="353401740"/>
              </p:ext>
            </p:extLst>
          </p:nvPr>
        </p:nvGraphicFramePr>
        <p:xfrm>
          <a:off x="72000" y="1343052"/>
          <a:ext cx="9000000" cy="5256000"/>
        </p:xfrm>
        <a:graphic>
          <a:graphicData uri="http://schemas.openxmlformats.org/drawingml/2006/table">
            <a:tbl>
              <a:tblPr firstRow="1" firstCol="1" bandRow="1">
                <a:tableStyleId>{72833802-FEF1-4C79-8D5D-14CF1EAF98D9}</a:tableStyleId>
              </a:tblPr>
              <a:tblGrid>
                <a:gridCol w="727723">
                  <a:extLst>
                    <a:ext uri="{9D8B030D-6E8A-4147-A177-3AD203B41FA5}">
                      <a16:colId xmlns:a16="http://schemas.microsoft.com/office/drawing/2014/main" val="3323195672"/>
                    </a:ext>
                  </a:extLst>
                </a:gridCol>
                <a:gridCol w="1798321">
                  <a:extLst>
                    <a:ext uri="{9D8B030D-6E8A-4147-A177-3AD203B41FA5}">
                      <a16:colId xmlns:a16="http://schemas.microsoft.com/office/drawing/2014/main" val="2647467719"/>
                    </a:ext>
                  </a:extLst>
                </a:gridCol>
                <a:gridCol w="2982068">
                  <a:extLst>
                    <a:ext uri="{9D8B030D-6E8A-4147-A177-3AD203B41FA5}">
                      <a16:colId xmlns:a16="http://schemas.microsoft.com/office/drawing/2014/main" val="175009489"/>
                    </a:ext>
                  </a:extLst>
                </a:gridCol>
                <a:gridCol w="3491888">
                  <a:extLst>
                    <a:ext uri="{9D8B030D-6E8A-4147-A177-3AD203B41FA5}">
                      <a16:colId xmlns:a16="http://schemas.microsoft.com/office/drawing/2014/main" val="3450515457"/>
                    </a:ext>
                  </a:extLst>
                </a:gridCol>
              </a:tblGrid>
              <a:tr h="770121">
                <a:tc>
                  <a:txBody>
                    <a:bodyPr/>
                    <a:lstStyle/>
                    <a:p>
                      <a:pPr algn="ctr"/>
                      <a:r>
                        <a:rPr lang="zh-TW" altLang="en-US"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項次</a:t>
                      </a:r>
                      <a:endPar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a:txBody>
                    <a:bodyPr/>
                    <a:lstStyle/>
                    <a:p>
                      <a:pPr algn="ctr"/>
                      <a:r>
                        <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名稱</a:t>
                      </a:r>
                    </a:p>
                  </a:txBody>
                  <a:tcPr marL="68580" marR="68580"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gridSpan="2">
                  <a:txBody>
                    <a:bodyPr/>
                    <a:lstStyle/>
                    <a:p>
                      <a:pPr algn="ctr"/>
                      <a:r>
                        <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環保事務</a:t>
                      </a:r>
                    </a:p>
                  </a:txBody>
                  <a:tcPr marL="68580" marR="68580" marT="0" marB="0" anchor="ctr">
                    <a:lnL w="28575"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hMerge="1">
                  <a:txBody>
                    <a:bodyPr/>
                    <a:lstStyle/>
                    <a:p>
                      <a:pPr algn="ctr"/>
                      <a:endParaRPr lang="zh-TW" sz="1800" kern="100" dirty="0">
                        <a:solidFill>
                          <a:schemeClr val="bg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580" marR="68580" marT="0" marB="0" anchor="ctr">
                    <a:lnL w="28575"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38680841"/>
                  </a:ext>
                </a:extLst>
              </a:tr>
              <a:tr h="4485879">
                <a:tc>
                  <a:txBody>
                    <a:bodyPr/>
                    <a:lstStyle/>
                    <a:p>
                      <a:pPr marL="0" lvl="0" indent="0" algn="ctr">
                        <a:buFont typeface="+mj-lt"/>
                        <a:buNone/>
                      </a:pPr>
                      <a:r>
                        <a:rPr lang="en-US" altLang="zh-TW" sz="2000" b="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1</a:t>
                      </a:r>
                      <a:endParaRPr lang="zh-TW" sz="2000" b="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lvl="0" indent="0" algn="just">
                        <a:buFont typeface="+mj-lt"/>
                        <a:buNone/>
                      </a:pPr>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中部科學園區污水下水道用戶廢</a:t>
                      </a:r>
                      <a:r>
                        <a:rPr lang="en-US"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污</a:t>
                      </a:r>
                      <a:r>
                        <a:rPr lang="en-US"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水計量設備使用注意事項</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下水道用戶如經自行查核其廢</a:t>
                      </a:r>
                      <a:r>
                        <a:rPr lang="en-US"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污</a:t>
                      </a:r>
                      <a:r>
                        <a:rPr lang="en-US"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水計量設備無法準確記錄流量時，或經本局或受委託單位查核發現有未符合本注意事項或廢</a:t>
                      </a:r>
                      <a:r>
                        <a:rPr lang="en-US"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污</a:t>
                      </a:r>
                      <a:r>
                        <a:rPr lang="en-US"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水計量設備無法準確記錄流量且未先報備者，需填寫「廢</a:t>
                      </a:r>
                      <a:r>
                        <a:rPr lang="en-US"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污</a:t>
                      </a:r>
                      <a:r>
                        <a:rPr lang="en-US"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水計量設備異常通報、展延申請表」</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endParaRPr 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5368816"/>
                  </a:ext>
                </a:extLst>
              </a:tr>
            </a:tbl>
          </a:graphicData>
        </a:graphic>
      </p:graphicFrame>
      <p:pic>
        <p:nvPicPr>
          <p:cNvPr id="7" name="圖片 6">
            <a:extLst>
              <a:ext uri="{FF2B5EF4-FFF2-40B4-BE49-F238E27FC236}">
                <a16:creationId xmlns:a16="http://schemas.microsoft.com/office/drawing/2014/main" id="{AA551EE7-074B-4A25-AC8C-BD79F22A771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96136" y="2132856"/>
            <a:ext cx="3076376" cy="4356000"/>
          </a:xfrm>
          <a:prstGeom prst="rect">
            <a:avLst/>
          </a:prstGeom>
          <a:ln>
            <a:solidFill>
              <a:schemeClr val="tx1"/>
            </a:solidFill>
          </a:ln>
        </p:spPr>
      </p:pic>
      <p:sp>
        <p:nvSpPr>
          <p:cNvPr id="6" name="內容版面配置區 2">
            <a:extLst>
              <a:ext uri="{FF2B5EF4-FFF2-40B4-BE49-F238E27FC236}">
                <a16:creationId xmlns:a16="http://schemas.microsoft.com/office/drawing/2014/main" id="{DFC9C7BF-3895-4BB4-B386-69BEC41CBDE5}"/>
              </a:ext>
            </a:extLst>
          </p:cNvPr>
          <p:cNvSpPr txBox="1">
            <a:spLocks/>
          </p:cNvSpPr>
          <p:nvPr/>
        </p:nvSpPr>
        <p:spPr bwMode="auto">
          <a:xfrm>
            <a:off x="629562" y="848536"/>
            <a:ext cx="7042076" cy="468000"/>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ct val="0"/>
              </a:spcAft>
              <a:buBlip>
                <a:blip r:embed="rId8"/>
              </a:buBlip>
              <a:defRPr kumimoji="1" sz="3200">
                <a:solidFill>
                  <a:srgbClr val="003300"/>
                </a:solidFill>
                <a:latin typeface="+mj-lt"/>
                <a:ea typeface="+mj-ea"/>
                <a:cs typeface="+mn-cs"/>
              </a:defRPr>
            </a:lvl1pPr>
            <a:lvl2pPr marL="742950" indent="-285750" algn="l" rtl="0" eaLnBrk="0" fontAlgn="base" hangingPunct="0">
              <a:spcBef>
                <a:spcPct val="20000"/>
              </a:spcBef>
              <a:spcAft>
                <a:spcPct val="0"/>
              </a:spcAft>
              <a:buClr>
                <a:srgbClr val="0000FF"/>
              </a:buClr>
              <a:buFont typeface="Wingdings" pitchFamily="2" charset="2"/>
              <a:buChar char="Ø"/>
              <a:defRPr kumimoji="1" sz="2800">
                <a:solidFill>
                  <a:srgbClr val="0000FF"/>
                </a:solidFill>
                <a:latin typeface="+mj-lt"/>
                <a:ea typeface="+mj-ea"/>
              </a:defRPr>
            </a:lvl2pPr>
            <a:lvl3pPr marL="1143000" indent="-228600" algn="l" rtl="0" eaLnBrk="0" fontAlgn="base" hangingPunct="0">
              <a:spcBef>
                <a:spcPct val="20000"/>
              </a:spcBef>
              <a:spcAft>
                <a:spcPct val="0"/>
              </a:spcAft>
              <a:buFont typeface="Wingdings" panose="05000000000000000000" pitchFamily="2" charset="2"/>
              <a:buChar char="ü"/>
              <a:defRPr kumimoji="1" sz="2400">
                <a:solidFill>
                  <a:srgbClr val="993300"/>
                </a:solidFill>
                <a:latin typeface="+mj-lt"/>
                <a:ea typeface="+mj-ea"/>
              </a:defRPr>
            </a:lvl3pPr>
            <a:lvl4pPr marL="1600200" indent="-228600" algn="l" rtl="0" eaLnBrk="0" fontAlgn="base" hangingPunct="0">
              <a:spcBef>
                <a:spcPct val="20000"/>
              </a:spcBef>
              <a:spcAft>
                <a:spcPct val="0"/>
              </a:spcAft>
              <a:buClr>
                <a:srgbClr val="FF6600"/>
              </a:buClr>
              <a:buFont typeface="Arial" panose="020B0604020202020204" pitchFamily="34" charset="0"/>
              <a:buChar char="•"/>
              <a:defRPr kumimoji="1" sz="2000">
                <a:solidFill>
                  <a:srgbClr val="FF6600"/>
                </a:solidFill>
                <a:latin typeface="+mj-lt"/>
                <a:ea typeface="+mj-ea"/>
              </a:defRPr>
            </a:lvl4pPr>
            <a:lvl5pPr marL="2057400" indent="-228600" algn="l" rtl="0" eaLnBrk="0" fontAlgn="base" hangingPunct="0">
              <a:spcBef>
                <a:spcPct val="20000"/>
              </a:spcBef>
              <a:spcAft>
                <a:spcPct val="0"/>
              </a:spcAft>
              <a:buChar char="»"/>
              <a:defRPr kumimoji="1" sz="1800">
                <a:solidFill>
                  <a:srgbClr val="FF0066"/>
                </a:solidFill>
                <a:latin typeface="+mj-lt"/>
                <a:ea typeface="+mj-ea"/>
              </a:defRPr>
            </a:lvl5pPr>
            <a:lvl6pPr marL="2514600" indent="-228600" algn="l" rtl="0" fontAlgn="base">
              <a:spcBef>
                <a:spcPct val="20000"/>
              </a:spcBef>
              <a:spcAft>
                <a:spcPct val="0"/>
              </a:spcAft>
              <a:buChar char="»"/>
              <a:defRPr kumimoji="1" sz="2000">
                <a:solidFill>
                  <a:schemeClr val="tx1"/>
                </a:solidFill>
                <a:latin typeface="+mn-lt"/>
                <a:ea typeface="新細明體" pitchFamily="18" charset="-120"/>
              </a:defRPr>
            </a:lvl6pPr>
            <a:lvl7pPr marL="2971800" indent="-228600" algn="l" rtl="0" fontAlgn="base">
              <a:spcBef>
                <a:spcPct val="20000"/>
              </a:spcBef>
              <a:spcAft>
                <a:spcPct val="0"/>
              </a:spcAft>
              <a:buChar char="»"/>
              <a:defRPr kumimoji="1" sz="2000">
                <a:solidFill>
                  <a:schemeClr val="tx1"/>
                </a:solidFill>
                <a:latin typeface="+mn-lt"/>
                <a:ea typeface="新細明體" pitchFamily="18" charset="-120"/>
              </a:defRPr>
            </a:lvl7pPr>
            <a:lvl8pPr marL="3429000" indent="-228600" algn="l" rtl="0" fontAlgn="base">
              <a:spcBef>
                <a:spcPct val="20000"/>
              </a:spcBef>
              <a:spcAft>
                <a:spcPct val="0"/>
              </a:spcAft>
              <a:buChar char="»"/>
              <a:defRPr kumimoji="1" sz="2000">
                <a:solidFill>
                  <a:schemeClr val="tx1"/>
                </a:solidFill>
                <a:latin typeface="+mn-lt"/>
                <a:ea typeface="新細明體" pitchFamily="18" charset="-120"/>
              </a:defRPr>
            </a:lvl8pPr>
            <a:lvl9pPr marL="3886200" indent="-228600" algn="l" rtl="0" fontAlgn="base">
              <a:spcBef>
                <a:spcPct val="20000"/>
              </a:spcBef>
              <a:spcAft>
                <a:spcPct val="0"/>
              </a:spcAft>
              <a:buChar char="»"/>
              <a:defRPr kumimoji="1" sz="2000">
                <a:solidFill>
                  <a:schemeClr val="tx1"/>
                </a:solidFill>
                <a:latin typeface="+mn-lt"/>
                <a:ea typeface="新細明體" pitchFamily="18" charset="-120"/>
              </a:defRPr>
            </a:lvl9pPr>
          </a:lstStyle>
          <a:p>
            <a:pPr algn="just"/>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現行污水下水道用戶巡查工作紀錄</a:t>
            </a:r>
            <a:endParaRPr lang="en-US" altLang="zh-TW"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076041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資料庫圖表 17">
            <a:extLst>
              <a:ext uri="{FF2B5EF4-FFF2-40B4-BE49-F238E27FC236}">
                <a16:creationId xmlns:a16="http://schemas.microsoft.com/office/drawing/2014/main" id="{D9BCAA0E-6A88-4641-BC46-4527CDBC18DF}"/>
              </a:ext>
            </a:extLst>
          </p:cNvPr>
          <p:cNvGraphicFramePr/>
          <p:nvPr/>
        </p:nvGraphicFramePr>
        <p:xfrm>
          <a:off x="42208" y="332656"/>
          <a:ext cx="9036496" cy="4762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投影片編號版面配置區 4">
            <a:extLst>
              <a:ext uri="{FF2B5EF4-FFF2-40B4-BE49-F238E27FC236}">
                <a16:creationId xmlns:a16="http://schemas.microsoft.com/office/drawing/2014/main" id="{3A3A9F48-D46D-4DEF-B280-B5D02FB283F2}"/>
              </a:ext>
            </a:extLst>
          </p:cNvPr>
          <p:cNvSpPr>
            <a:spLocks noGrp="1"/>
          </p:cNvSpPr>
          <p:nvPr>
            <p:ph type="sldNum" sz="quarter" idx="12"/>
          </p:nvPr>
        </p:nvSpPr>
        <p:spPr>
          <a:xfrm>
            <a:off x="7046913" y="65246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itchFamily="34" charset="0"/>
                <a:ea typeface="新細明體" pitchFamily="18" charset="-120"/>
              </a:defRPr>
            </a:lvl1pPr>
            <a:lvl2pPr marL="742950" indent="-285750">
              <a:spcBef>
                <a:spcPct val="20000"/>
              </a:spcBef>
              <a:buChar char="–"/>
              <a:defRPr kumimoji="1" sz="2800">
                <a:solidFill>
                  <a:schemeClr val="tx1"/>
                </a:solidFill>
                <a:latin typeface="Arial" pitchFamily="34" charset="0"/>
                <a:ea typeface="新細明體" pitchFamily="18" charset="-120"/>
              </a:defRPr>
            </a:lvl2pPr>
            <a:lvl3pPr marL="1143000" indent="-228600">
              <a:spcBef>
                <a:spcPct val="20000"/>
              </a:spcBef>
              <a:buChar char="•"/>
              <a:defRPr kumimoji="1" sz="2400">
                <a:solidFill>
                  <a:schemeClr val="tx1"/>
                </a:solidFill>
                <a:latin typeface="Arial" pitchFamily="34" charset="0"/>
                <a:ea typeface="新細明體" pitchFamily="18" charset="-120"/>
              </a:defRPr>
            </a:lvl3pPr>
            <a:lvl4pPr marL="1600200" indent="-228600">
              <a:spcBef>
                <a:spcPct val="20000"/>
              </a:spcBef>
              <a:buChar char="–"/>
              <a:defRPr kumimoji="1" sz="2000">
                <a:solidFill>
                  <a:schemeClr val="tx1"/>
                </a:solidFill>
                <a:latin typeface="Arial" pitchFamily="34" charset="0"/>
                <a:ea typeface="新細明體" pitchFamily="18" charset="-120"/>
              </a:defRPr>
            </a:lvl4pPr>
            <a:lvl5pPr marL="2057400" indent="-228600">
              <a:spcBef>
                <a:spcPct val="20000"/>
              </a:spcBef>
              <a:buChar char="»"/>
              <a:defRPr kumimoji="1" sz="2000">
                <a:solidFill>
                  <a:schemeClr val="tx1"/>
                </a:solidFill>
                <a:latin typeface="Arial" pitchFamily="34"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9pPr>
          </a:lstStyle>
          <a:p>
            <a:pPr>
              <a:spcBef>
                <a:spcPct val="0"/>
              </a:spcBef>
              <a:buFontTx/>
              <a:buNone/>
            </a:pPr>
            <a:fld id="{968436B3-3FDE-4496-AC7F-2053297F1757}" type="slidenum">
              <a:rPr lang="en-US" altLang="zh-TW" sz="2000" smtClean="0">
                <a:latin typeface="Times New Roman" pitchFamily="18" charset="0"/>
                <a:cs typeface="Times New Roman" pitchFamily="18" charset="0"/>
              </a:rPr>
              <a:pPr>
                <a:spcBef>
                  <a:spcPct val="0"/>
                </a:spcBef>
                <a:buFontTx/>
                <a:buNone/>
              </a:pPr>
              <a:t>6</a:t>
            </a:fld>
            <a:endParaRPr lang="en-US" altLang="zh-TW" sz="2000" dirty="0">
              <a:latin typeface="Times New Roman" pitchFamily="18" charset="0"/>
              <a:cs typeface="Times New Roman" pitchFamily="18" charset="0"/>
            </a:endParaRPr>
          </a:p>
        </p:txBody>
      </p:sp>
      <p:graphicFrame>
        <p:nvGraphicFramePr>
          <p:cNvPr id="3" name="表格 2">
            <a:extLst>
              <a:ext uri="{FF2B5EF4-FFF2-40B4-BE49-F238E27FC236}">
                <a16:creationId xmlns:a16="http://schemas.microsoft.com/office/drawing/2014/main" id="{A3664550-A3B8-4EDA-BED2-36D9CE58886C}"/>
              </a:ext>
            </a:extLst>
          </p:cNvPr>
          <p:cNvGraphicFramePr>
            <a:graphicFrameLocks noGrp="1"/>
          </p:cNvGraphicFramePr>
          <p:nvPr>
            <p:extLst>
              <p:ext uri="{D42A27DB-BD31-4B8C-83A1-F6EECF244321}">
                <p14:modId xmlns:p14="http://schemas.microsoft.com/office/powerpoint/2010/main" val="2864210890"/>
              </p:ext>
            </p:extLst>
          </p:nvPr>
        </p:nvGraphicFramePr>
        <p:xfrm>
          <a:off x="72000" y="1343060"/>
          <a:ext cx="9000000" cy="5292000"/>
        </p:xfrm>
        <a:graphic>
          <a:graphicData uri="http://schemas.openxmlformats.org/drawingml/2006/table">
            <a:tbl>
              <a:tblPr firstRow="1" firstCol="1" bandRow="1">
                <a:tableStyleId>{72833802-FEF1-4C79-8D5D-14CF1EAF98D9}</a:tableStyleId>
              </a:tblPr>
              <a:tblGrid>
                <a:gridCol w="727723">
                  <a:extLst>
                    <a:ext uri="{9D8B030D-6E8A-4147-A177-3AD203B41FA5}">
                      <a16:colId xmlns:a16="http://schemas.microsoft.com/office/drawing/2014/main" val="3323195672"/>
                    </a:ext>
                  </a:extLst>
                </a:gridCol>
                <a:gridCol w="1798321">
                  <a:extLst>
                    <a:ext uri="{9D8B030D-6E8A-4147-A177-3AD203B41FA5}">
                      <a16:colId xmlns:a16="http://schemas.microsoft.com/office/drawing/2014/main" val="2647467719"/>
                    </a:ext>
                  </a:extLst>
                </a:gridCol>
                <a:gridCol w="3236978">
                  <a:extLst>
                    <a:ext uri="{9D8B030D-6E8A-4147-A177-3AD203B41FA5}">
                      <a16:colId xmlns:a16="http://schemas.microsoft.com/office/drawing/2014/main" val="175009489"/>
                    </a:ext>
                  </a:extLst>
                </a:gridCol>
                <a:gridCol w="3236978">
                  <a:extLst>
                    <a:ext uri="{9D8B030D-6E8A-4147-A177-3AD203B41FA5}">
                      <a16:colId xmlns:a16="http://schemas.microsoft.com/office/drawing/2014/main" val="3450515457"/>
                    </a:ext>
                  </a:extLst>
                </a:gridCol>
              </a:tblGrid>
              <a:tr h="775396">
                <a:tc>
                  <a:txBody>
                    <a:bodyPr/>
                    <a:lstStyle/>
                    <a:p>
                      <a:pPr algn="ctr"/>
                      <a:r>
                        <a:rPr lang="zh-TW" altLang="en-US"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項次</a:t>
                      </a:r>
                      <a:endPar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a:txBody>
                    <a:bodyPr/>
                    <a:lstStyle/>
                    <a:p>
                      <a:pPr algn="ctr"/>
                      <a:r>
                        <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名稱</a:t>
                      </a:r>
                    </a:p>
                  </a:txBody>
                  <a:tcPr marL="68580" marR="68580"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gridSpan="2">
                  <a:txBody>
                    <a:bodyPr/>
                    <a:lstStyle/>
                    <a:p>
                      <a:pPr algn="ctr"/>
                      <a:r>
                        <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環保事務</a:t>
                      </a:r>
                    </a:p>
                  </a:txBody>
                  <a:tcPr marL="68580" marR="68580" marT="0" marB="0" anchor="ctr">
                    <a:lnL w="28575"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hMerge="1">
                  <a:txBody>
                    <a:bodyPr/>
                    <a:lstStyle/>
                    <a:p>
                      <a:pPr algn="ctr"/>
                      <a:endParaRPr lang="zh-TW" sz="1800" kern="100" dirty="0">
                        <a:solidFill>
                          <a:schemeClr val="bg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580" marR="68580" marT="0" marB="0" anchor="ctr">
                    <a:lnL w="28575"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38680841"/>
                  </a:ext>
                </a:extLst>
              </a:tr>
              <a:tr h="4516604">
                <a:tc>
                  <a:txBody>
                    <a:bodyPr/>
                    <a:lstStyle/>
                    <a:p>
                      <a:pPr marL="0" lvl="0" indent="0" algn="ctr">
                        <a:buFont typeface="+mj-lt"/>
                        <a:buNone/>
                      </a:pPr>
                      <a:r>
                        <a:rPr lang="en-US" altLang="zh-TW" sz="2000" b="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2</a:t>
                      </a:r>
                      <a:endParaRPr lang="zh-TW" sz="2000" b="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lvl="0" indent="0" algn="just">
                        <a:buFont typeface="+mj-lt"/>
                        <a:buNone/>
                      </a:pPr>
                      <a:r>
                        <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廠商巡查工作紀錄表</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廠商巡查工作紀錄表</a:t>
                      </a:r>
                      <a:r>
                        <a:rPr lang="en-US" alt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alt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前處理設施</a:t>
                      </a:r>
                      <a:endParaRPr lang="en-US" alt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p>
                      <a:pPr algn="ctr"/>
                      <a:endParaRPr lang="zh-TW" alt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廠商巡查工作紀錄表</a:t>
                      </a:r>
                      <a:r>
                        <a:rPr lang="en-US" alt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alt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排水設備</a:t>
                      </a:r>
                    </a:p>
                    <a:p>
                      <a:pPr algn="ctr"/>
                      <a:endParaRPr 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5368816"/>
                  </a:ext>
                </a:extLst>
              </a:tr>
            </a:tbl>
          </a:graphicData>
        </a:graphic>
      </p:graphicFrame>
      <p:pic>
        <p:nvPicPr>
          <p:cNvPr id="5" name="圖片 4">
            <a:extLst>
              <a:ext uri="{FF2B5EF4-FFF2-40B4-BE49-F238E27FC236}">
                <a16:creationId xmlns:a16="http://schemas.microsoft.com/office/drawing/2014/main" id="{C3984C5F-0363-489A-8459-514BC5B7C14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99792" y="2420169"/>
            <a:ext cx="3024336" cy="4104456"/>
          </a:xfrm>
          <a:prstGeom prst="rect">
            <a:avLst/>
          </a:prstGeom>
          <a:ln>
            <a:solidFill>
              <a:schemeClr val="tx1"/>
            </a:solidFill>
          </a:ln>
        </p:spPr>
      </p:pic>
      <p:pic>
        <p:nvPicPr>
          <p:cNvPr id="7" name="圖片 6">
            <a:extLst>
              <a:ext uri="{FF2B5EF4-FFF2-40B4-BE49-F238E27FC236}">
                <a16:creationId xmlns:a16="http://schemas.microsoft.com/office/drawing/2014/main" id="{3F2B3E77-5307-4C16-AFD3-4B4EDB7F2068}"/>
              </a:ext>
            </a:extLst>
          </p:cNvPr>
          <p:cNvPicPr preferRelativeResize="0">
            <a:picLocks/>
          </p:cNvPicPr>
          <p:nvPr/>
        </p:nvPicPr>
        <p:blipFill>
          <a:blip r:embed="rId8" cstate="print">
            <a:extLst>
              <a:ext uri="{28A0092B-C50C-407E-A947-70E740481C1C}">
                <a14:useLocalDpi xmlns:a14="http://schemas.microsoft.com/office/drawing/2010/main" val="0"/>
              </a:ext>
            </a:extLst>
          </a:blip>
          <a:stretch>
            <a:fillRect/>
          </a:stretch>
        </p:blipFill>
        <p:spPr>
          <a:xfrm>
            <a:off x="5940488" y="2420625"/>
            <a:ext cx="3024000" cy="4104000"/>
          </a:xfrm>
          <a:prstGeom prst="rect">
            <a:avLst/>
          </a:prstGeom>
          <a:ln>
            <a:solidFill>
              <a:schemeClr val="tx1"/>
            </a:solidFill>
          </a:ln>
        </p:spPr>
      </p:pic>
      <p:sp>
        <p:nvSpPr>
          <p:cNvPr id="8" name="內容版面配置區 2">
            <a:extLst>
              <a:ext uri="{FF2B5EF4-FFF2-40B4-BE49-F238E27FC236}">
                <a16:creationId xmlns:a16="http://schemas.microsoft.com/office/drawing/2014/main" id="{695987AC-1ACE-489B-8AE7-AA076F57DBA1}"/>
              </a:ext>
            </a:extLst>
          </p:cNvPr>
          <p:cNvSpPr txBox="1">
            <a:spLocks/>
          </p:cNvSpPr>
          <p:nvPr/>
        </p:nvSpPr>
        <p:spPr bwMode="auto">
          <a:xfrm>
            <a:off x="629562" y="848536"/>
            <a:ext cx="7042076" cy="468000"/>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ct val="0"/>
              </a:spcAft>
              <a:buBlip>
                <a:blip r:embed="rId9"/>
              </a:buBlip>
              <a:defRPr kumimoji="1" sz="3200">
                <a:solidFill>
                  <a:srgbClr val="003300"/>
                </a:solidFill>
                <a:latin typeface="+mj-lt"/>
                <a:ea typeface="+mj-ea"/>
                <a:cs typeface="+mn-cs"/>
              </a:defRPr>
            </a:lvl1pPr>
            <a:lvl2pPr marL="742950" indent="-285750" algn="l" rtl="0" eaLnBrk="0" fontAlgn="base" hangingPunct="0">
              <a:spcBef>
                <a:spcPct val="20000"/>
              </a:spcBef>
              <a:spcAft>
                <a:spcPct val="0"/>
              </a:spcAft>
              <a:buClr>
                <a:srgbClr val="0000FF"/>
              </a:buClr>
              <a:buFont typeface="Wingdings" pitchFamily="2" charset="2"/>
              <a:buChar char="Ø"/>
              <a:defRPr kumimoji="1" sz="2800">
                <a:solidFill>
                  <a:srgbClr val="0000FF"/>
                </a:solidFill>
                <a:latin typeface="+mj-lt"/>
                <a:ea typeface="+mj-ea"/>
              </a:defRPr>
            </a:lvl2pPr>
            <a:lvl3pPr marL="1143000" indent="-228600" algn="l" rtl="0" eaLnBrk="0" fontAlgn="base" hangingPunct="0">
              <a:spcBef>
                <a:spcPct val="20000"/>
              </a:spcBef>
              <a:spcAft>
                <a:spcPct val="0"/>
              </a:spcAft>
              <a:buFont typeface="Wingdings" panose="05000000000000000000" pitchFamily="2" charset="2"/>
              <a:buChar char="ü"/>
              <a:defRPr kumimoji="1" sz="2400">
                <a:solidFill>
                  <a:srgbClr val="993300"/>
                </a:solidFill>
                <a:latin typeface="+mj-lt"/>
                <a:ea typeface="+mj-ea"/>
              </a:defRPr>
            </a:lvl3pPr>
            <a:lvl4pPr marL="1600200" indent="-228600" algn="l" rtl="0" eaLnBrk="0" fontAlgn="base" hangingPunct="0">
              <a:spcBef>
                <a:spcPct val="20000"/>
              </a:spcBef>
              <a:spcAft>
                <a:spcPct val="0"/>
              </a:spcAft>
              <a:buClr>
                <a:srgbClr val="FF6600"/>
              </a:buClr>
              <a:buFont typeface="Arial" panose="020B0604020202020204" pitchFamily="34" charset="0"/>
              <a:buChar char="•"/>
              <a:defRPr kumimoji="1" sz="2000">
                <a:solidFill>
                  <a:srgbClr val="FF6600"/>
                </a:solidFill>
                <a:latin typeface="+mj-lt"/>
                <a:ea typeface="+mj-ea"/>
              </a:defRPr>
            </a:lvl4pPr>
            <a:lvl5pPr marL="2057400" indent="-228600" algn="l" rtl="0" eaLnBrk="0" fontAlgn="base" hangingPunct="0">
              <a:spcBef>
                <a:spcPct val="20000"/>
              </a:spcBef>
              <a:spcAft>
                <a:spcPct val="0"/>
              </a:spcAft>
              <a:buChar char="»"/>
              <a:defRPr kumimoji="1" sz="1800">
                <a:solidFill>
                  <a:srgbClr val="FF0066"/>
                </a:solidFill>
                <a:latin typeface="+mj-lt"/>
                <a:ea typeface="+mj-ea"/>
              </a:defRPr>
            </a:lvl5pPr>
            <a:lvl6pPr marL="2514600" indent="-228600" algn="l" rtl="0" fontAlgn="base">
              <a:spcBef>
                <a:spcPct val="20000"/>
              </a:spcBef>
              <a:spcAft>
                <a:spcPct val="0"/>
              </a:spcAft>
              <a:buChar char="»"/>
              <a:defRPr kumimoji="1" sz="2000">
                <a:solidFill>
                  <a:schemeClr val="tx1"/>
                </a:solidFill>
                <a:latin typeface="+mn-lt"/>
                <a:ea typeface="新細明體" pitchFamily="18" charset="-120"/>
              </a:defRPr>
            </a:lvl6pPr>
            <a:lvl7pPr marL="2971800" indent="-228600" algn="l" rtl="0" fontAlgn="base">
              <a:spcBef>
                <a:spcPct val="20000"/>
              </a:spcBef>
              <a:spcAft>
                <a:spcPct val="0"/>
              </a:spcAft>
              <a:buChar char="»"/>
              <a:defRPr kumimoji="1" sz="2000">
                <a:solidFill>
                  <a:schemeClr val="tx1"/>
                </a:solidFill>
                <a:latin typeface="+mn-lt"/>
                <a:ea typeface="新細明體" pitchFamily="18" charset="-120"/>
              </a:defRPr>
            </a:lvl7pPr>
            <a:lvl8pPr marL="3429000" indent="-228600" algn="l" rtl="0" fontAlgn="base">
              <a:spcBef>
                <a:spcPct val="20000"/>
              </a:spcBef>
              <a:spcAft>
                <a:spcPct val="0"/>
              </a:spcAft>
              <a:buChar char="»"/>
              <a:defRPr kumimoji="1" sz="2000">
                <a:solidFill>
                  <a:schemeClr val="tx1"/>
                </a:solidFill>
                <a:latin typeface="+mn-lt"/>
                <a:ea typeface="新細明體" pitchFamily="18" charset="-120"/>
              </a:defRPr>
            </a:lvl8pPr>
            <a:lvl9pPr marL="3886200" indent="-228600" algn="l" rtl="0" fontAlgn="base">
              <a:spcBef>
                <a:spcPct val="20000"/>
              </a:spcBef>
              <a:spcAft>
                <a:spcPct val="0"/>
              </a:spcAft>
              <a:buChar char="»"/>
              <a:defRPr kumimoji="1" sz="2000">
                <a:solidFill>
                  <a:schemeClr val="tx1"/>
                </a:solidFill>
                <a:latin typeface="+mn-lt"/>
                <a:ea typeface="新細明體" pitchFamily="18" charset="-120"/>
              </a:defRPr>
            </a:lvl9pPr>
          </a:lstStyle>
          <a:p>
            <a:pPr algn="just"/>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現行污水下水道用戶巡查工作紀錄</a:t>
            </a:r>
            <a:r>
              <a:rPr lang="en-US" altLang="zh-TW" sz="2800" b="1" kern="0" dirty="0">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續</a:t>
            </a:r>
            <a:r>
              <a:rPr lang="en-US" altLang="zh-TW" sz="2800" b="1" kern="0" dirty="0">
                <a:latin typeface="Times New Roman" panose="02020603050405020304" pitchFamily="18" charset="0"/>
                <a:ea typeface="微軟正黑體" panose="020B0604030504040204" pitchFamily="34" charset="-120"/>
                <a:cs typeface="Times New Roman" panose="02020603050405020304" pitchFamily="18" charset="0"/>
              </a:rPr>
              <a:t>)</a:t>
            </a:r>
            <a:endParaRPr lang="en-US" altLang="zh-TW"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379511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資料庫圖表 17">
            <a:extLst>
              <a:ext uri="{FF2B5EF4-FFF2-40B4-BE49-F238E27FC236}">
                <a16:creationId xmlns:a16="http://schemas.microsoft.com/office/drawing/2014/main" id="{D9BCAA0E-6A88-4641-BC46-4527CDBC18DF}"/>
              </a:ext>
            </a:extLst>
          </p:cNvPr>
          <p:cNvGraphicFramePr/>
          <p:nvPr/>
        </p:nvGraphicFramePr>
        <p:xfrm>
          <a:off x="42208" y="332656"/>
          <a:ext cx="9036496" cy="4762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投影片編號版面配置區 4">
            <a:extLst>
              <a:ext uri="{FF2B5EF4-FFF2-40B4-BE49-F238E27FC236}">
                <a16:creationId xmlns:a16="http://schemas.microsoft.com/office/drawing/2014/main" id="{3A3A9F48-D46D-4DEF-B280-B5D02FB283F2}"/>
              </a:ext>
            </a:extLst>
          </p:cNvPr>
          <p:cNvSpPr>
            <a:spLocks noGrp="1"/>
          </p:cNvSpPr>
          <p:nvPr>
            <p:ph type="sldNum" sz="quarter" idx="12"/>
          </p:nvPr>
        </p:nvSpPr>
        <p:spPr>
          <a:xfrm>
            <a:off x="7046913" y="65246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itchFamily="34" charset="0"/>
                <a:ea typeface="新細明體" pitchFamily="18" charset="-120"/>
              </a:defRPr>
            </a:lvl1pPr>
            <a:lvl2pPr marL="742950" indent="-285750">
              <a:spcBef>
                <a:spcPct val="20000"/>
              </a:spcBef>
              <a:buChar char="–"/>
              <a:defRPr kumimoji="1" sz="2800">
                <a:solidFill>
                  <a:schemeClr val="tx1"/>
                </a:solidFill>
                <a:latin typeface="Arial" pitchFamily="34" charset="0"/>
                <a:ea typeface="新細明體" pitchFamily="18" charset="-120"/>
              </a:defRPr>
            </a:lvl2pPr>
            <a:lvl3pPr marL="1143000" indent="-228600">
              <a:spcBef>
                <a:spcPct val="20000"/>
              </a:spcBef>
              <a:buChar char="•"/>
              <a:defRPr kumimoji="1" sz="2400">
                <a:solidFill>
                  <a:schemeClr val="tx1"/>
                </a:solidFill>
                <a:latin typeface="Arial" pitchFamily="34" charset="0"/>
                <a:ea typeface="新細明體" pitchFamily="18" charset="-120"/>
              </a:defRPr>
            </a:lvl3pPr>
            <a:lvl4pPr marL="1600200" indent="-228600">
              <a:spcBef>
                <a:spcPct val="20000"/>
              </a:spcBef>
              <a:buChar char="–"/>
              <a:defRPr kumimoji="1" sz="2000">
                <a:solidFill>
                  <a:schemeClr val="tx1"/>
                </a:solidFill>
                <a:latin typeface="Arial" pitchFamily="34" charset="0"/>
                <a:ea typeface="新細明體" pitchFamily="18" charset="-120"/>
              </a:defRPr>
            </a:lvl4pPr>
            <a:lvl5pPr marL="2057400" indent="-228600">
              <a:spcBef>
                <a:spcPct val="20000"/>
              </a:spcBef>
              <a:buChar char="»"/>
              <a:defRPr kumimoji="1" sz="2000">
                <a:solidFill>
                  <a:schemeClr val="tx1"/>
                </a:solidFill>
                <a:latin typeface="Arial" pitchFamily="34"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9pPr>
          </a:lstStyle>
          <a:p>
            <a:pPr>
              <a:spcBef>
                <a:spcPct val="0"/>
              </a:spcBef>
              <a:buFontTx/>
              <a:buNone/>
            </a:pPr>
            <a:fld id="{968436B3-3FDE-4496-AC7F-2053297F1757}" type="slidenum">
              <a:rPr lang="en-US" altLang="zh-TW" sz="2000" smtClean="0">
                <a:latin typeface="Times New Roman" pitchFamily="18" charset="0"/>
                <a:cs typeface="Times New Roman" pitchFamily="18" charset="0"/>
              </a:rPr>
              <a:pPr>
                <a:spcBef>
                  <a:spcPct val="0"/>
                </a:spcBef>
                <a:buFontTx/>
                <a:buNone/>
              </a:pPr>
              <a:t>7</a:t>
            </a:fld>
            <a:endParaRPr lang="en-US" altLang="zh-TW" sz="2000" dirty="0">
              <a:latin typeface="Times New Roman" pitchFamily="18" charset="0"/>
              <a:cs typeface="Times New Roman" pitchFamily="18" charset="0"/>
            </a:endParaRPr>
          </a:p>
        </p:txBody>
      </p:sp>
      <p:graphicFrame>
        <p:nvGraphicFramePr>
          <p:cNvPr id="3" name="表格 2">
            <a:extLst>
              <a:ext uri="{FF2B5EF4-FFF2-40B4-BE49-F238E27FC236}">
                <a16:creationId xmlns:a16="http://schemas.microsoft.com/office/drawing/2014/main" id="{A3664550-A3B8-4EDA-BED2-36D9CE58886C}"/>
              </a:ext>
            </a:extLst>
          </p:cNvPr>
          <p:cNvGraphicFramePr>
            <a:graphicFrameLocks noGrp="1"/>
          </p:cNvGraphicFramePr>
          <p:nvPr>
            <p:extLst>
              <p:ext uri="{D42A27DB-BD31-4B8C-83A1-F6EECF244321}">
                <p14:modId xmlns:p14="http://schemas.microsoft.com/office/powerpoint/2010/main" val="222824480"/>
              </p:ext>
            </p:extLst>
          </p:nvPr>
        </p:nvGraphicFramePr>
        <p:xfrm>
          <a:off x="72000" y="1341360"/>
          <a:ext cx="9000000" cy="5328000"/>
        </p:xfrm>
        <a:graphic>
          <a:graphicData uri="http://schemas.openxmlformats.org/drawingml/2006/table">
            <a:tbl>
              <a:tblPr firstRow="1" firstCol="1" bandRow="1">
                <a:tableStyleId>{72833802-FEF1-4C79-8D5D-14CF1EAF98D9}</a:tableStyleId>
              </a:tblPr>
              <a:tblGrid>
                <a:gridCol w="727723">
                  <a:extLst>
                    <a:ext uri="{9D8B030D-6E8A-4147-A177-3AD203B41FA5}">
                      <a16:colId xmlns:a16="http://schemas.microsoft.com/office/drawing/2014/main" val="3323195672"/>
                    </a:ext>
                  </a:extLst>
                </a:gridCol>
                <a:gridCol w="1798321">
                  <a:extLst>
                    <a:ext uri="{9D8B030D-6E8A-4147-A177-3AD203B41FA5}">
                      <a16:colId xmlns:a16="http://schemas.microsoft.com/office/drawing/2014/main" val="2647467719"/>
                    </a:ext>
                  </a:extLst>
                </a:gridCol>
                <a:gridCol w="2982068">
                  <a:extLst>
                    <a:ext uri="{9D8B030D-6E8A-4147-A177-3AD203B41FA5}">
                      <a16:colId xmlns:a16="http://schemas.microsoft.com/office/drawing/2014/main" val="175009489"/>
                    </a:ext>
                  </a:extLst>
                </a:gridCol>
                <a:gridCol w="3491888">
                  <a:extLst>
                    <a:ext uri="{9D8B030D-6E8A-4147-A177-3AD203B41FA5}">
                      <a16:colId xmlns:a16="http://schemas.microsoft.com/office/drawing/2014/main" val="3450515457"/>
                    </a:ext>
                  </a:extLst>
                </a:gridCol>
              </a:tblGrid>
              <a:tr h="780671">
                <a:tc>
                  <a:txBody>
                    <a:bodyPr/>
                    <a:lstStyle/>
                    <a:p>
                      <a:pPr algn="ctr"/>
                      <a:r>
                        <a:rPr lang="zh-TW" altLang="en-US"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項次</a:t>
                      </a:r>
                      <a:endPar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a:txBody>
                    <a:bodyPr/>
                    <a:lstStyle/>
                    <a:p>
                      <a:pPr algn="ctr"/>
                      <a:r>
                        <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名稱</a:t>
                      </a:r>
                    </a:p>
                  </a:txBody>
                  <a:tcPr marL="68580" marR="68580"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gridSpan="2">
                  <a:txBody>
                    <a:bodyPr/>
                    <a:lstStyle/>
                    <a:p>
                      <a:pPr algn="ctr"/>
                      <a:r>
                        <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環保事務</a:t>
                      </a:r>
                    </a:p>
                  </a:txBody>
                  <a:tcPr marL="68580" marR="68580" marT="0" marB="0" anchor="ctr">
                    <a:lnL w="28575"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hMerge="1">
                  <a:txBody>
                    <a:bodyPr/>
                    <a:lstStyle/>
                    <a:p>
                      <a:pPr algn="ctr"/>
                      <a:endParaRPr lang="zh-TW" sz="1800" kern="100" dirty="0">
                        <a:solidFill>
                          <a:schemeClr val="bg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580" marR="68580" marT="0" marB="0" anchor="ctr">
                    <a:lnL w="28575"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38680841"/>
                  </a:ext>
                </a:extLst>
              </a:tr>
              <a:tr h="4547329">
                <a:tc>
                  <a:txBody>
                    <a:bodyPr/>
                    <a:lstStyle/>
                    <a:p>
                      <a:pPr marL="0" lvl="0" indent="0" algn="ctr">
                        <a:buFont typeface="+mj-lt"/>
                        <a:buNone/>
                      </a:pPr>
                      <a:r>
                        <a:rPr lang="en-US" altLang="zh-TW" sz="2000" b="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3</a:t>
                      </a:r>
                      <a:endParaRPr lang="zh-TW" sz="2000" b="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lvl="0" indent="0" algn="just">
                        <a:buFont typeface="+mj-lt"/>
                        <a:buNone/>
                      </a:pPr>
                      <a:r>
                        <a:rPr lang="zh-TW" altLang="en-US"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中部科學園區管理局</a:t>
                      </a:r>
                      <a:r>
                        <a:rPr lang="zh-TW" altLang="en-US"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sym typeface="Wingdings 2" panose="05020102010507070707" pitchFamily="18" charset="2"/>
                        </a:rPr>
                        <a:t></a:t>
                      </a:r>
                      <a:r>
                        <a:rPr lang="zh-TW" altLang="en-US"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園區下水道系統巡查記錄單</a:t>
                      </a:r>
                      <a:endParaRPr 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TW"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可拍照</a:t>
                      </a:r>
                      <a:r>
                        <a:rPr lang="zh-TW" altLang="en-US"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留存，</a:t>
                      </a:r>
                      <a:r>
                        <a:rPr lang="zh-TW"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如</a:t>
                      </a:r>
                      <a:r>
                        <a:rPr lang="zh-TW" altLang="en-US"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納管廠商</a:t>
                      </a:r>
                      <a:r>
                        <a:rPr lang="zh-TW"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需</a:t>
                      </a:r>
                      <a:r>
                        <a:rPr lang="zh-TW" altLang="en-US"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佐證</a:t>
                      </a:r>
                      <a:r>
                        <a:rPr lang="zh-TW"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則</a:t>
                      </a:r>
                      <a:r>
                        <a:rPr lang="zh-TW"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由污水廠影印</a:t>
                      </a:r>
                      <a:r>
                        <a:rPr lang="zh-TW" altLang="en-US"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並加</a:t>
                      </a:r>
                      <a:r>
                        <a:rPr lang="zh-TW"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蓋「與正本相符」章</a:t>
                      </a:r>
                      <a:r>
                        <a:rPr lang="zh-TW" altLang="en-US"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後，再行提供給</a:t>
                      </a:r>
                      <a:r>
                        <a:rPr lang="zh-TW" altLang="zh-TW" sz="20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納管廠商</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endParaRPr 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5368816"/>
                  </a:ext>
                </a:extLst>
              </a:tr>
            </a:tbl>
          </a:graphicData>
        </a:graphic>
      </p:graphicFrame>
      <p:pic>
        <p:nvPicPr>
          <p:cNvPr id="5" name="圖片 4">
            <a:extLst>
              <a:ext uri="{FF2B5EF4-FFF2-40B4-BE49-F238E27FC236}">
                <a16:creationId xmlns:a16="http://schemas.microsoft.com/office/drawing/2014/main" id="{42449D49-120B-4971-90D8-8D181B32BDC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96136" y="2148798"/>
            <a:ext cx="3109412" cy="4464000"/>
          </a:xfrm>
          <a:prstGeom prst="rect">
            <a:avLst/>
          </a:prstGeom>
          <a:ln>
            <a:solidFill>
              <a:schemeClr val="tx1"/>
            </a:solidFill>
          </a:ln>
        </p:spPr>
      </p:pic>
      <p:sp>
        <p:nvSpPr>
          <p:cNvPr id="6" name="內容版面配置區 2">
            <a:extLst>
              <a:ext uri="{FF2B5EF4-FFF2-40B4-BE49-F238E27FC236}">
                <a16:creationId xmlns:a16="http://schemas.microsoft.com/office/drawing/2014/main" id="{49DFA860-F715-4806-BB24-BA9B2937DABD}"/>
              </a:ext>
            </a:extLst>
          </p:cNvPr>
          <p:cNvSpPr txBox="1">
            <a:spLocks/>
          </p:cNvSpPr>
          <p:nvPr/>
        </p:nvSpPr>
        <p:spPr bwMode="auto">
          <a:xfrm>
            <a:off x="629562" y="848536"/>
            <a:ext cx="7042076" cy="468000"/>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ct val="0"/>
              </a:spcAft>
              <a:buBlip>
                <a:blip r:embed="rId8"/>
              </a:buBlip>
              <a:defRPr kumimoji="1" sz="3200">
                <a:solidFill>
                  <a:srgbClr val="003300"/>
                </a:solidFill>
                <a:latin typeface="+mj-lt"/>
                <a:ea typeface="+mj-ea"/>
                <a:cs typeface="+mn-cs"/>
              </a:defRPr>
            </a:lvl1pPr>
            <a:lvl2pPr marL="742950" indent="-285750" algn="l" rtl="0" eaLnBrk="0" fontAlgn="base" hangingPunct="0">
              <a:spcBef>
                <a:spcPct val="20000"/>
              </a:spcBef>
              <a:spcAft>
                <a:spcPct val="0"/>
              </a:spcAft>
              <a:buClr>
                <a:srgbClr val="0000FF"/>
              </a:buClr>
              <a:buFont typeface="Wingdings" pitchFamily="2" charset="2"/>
              <a:buChar char="Ø"/>
              <a:defRPr kumimoji="1" sz="2800">
                <a:solidFill>
                  <a:srgbClr val="0000FF"/>
                </a:solidFill>
                <a:latin typeface="+mj-lt"/>
                <a:ea typeface="+mj-ea"/>
              </a:defRPr>
            </a:lvl2pPr>
            <a:lvl3pPr marL="1143000" indent="-228600" algn="l" rtl="0" eaLnBrk="0" fontAlgn="base" hangingPunct="0">
              <a:spcBef>
                <a:spcPct val="20000"/>
              </a:spcBef>
              <a:spcAft>
                <a:spcPct val="0"/>
              </a:spcAft>
              <a:buFont typeface="Wingdings" panose="05000000000000000000" pitchFamily="2" charset="2"/>
              <a:buChar char="ü"/>
              <a:defRPr kumimoji="1" sz="2400">
                <a:solidFill>
                  <a:srgbClr val="993300"/>
                </a:solidFill>
                <a:latin typeface="+mj-lt"/>
                <a:ea typeface="+mj-ea"/>
              </a:defRPr>
            </a:lvl3pPr>
            <a:lvl4pPr marL="1600200" indent="-228600" algn="l" rtl="0" eaLnBrk="0" fontAlgn="base" hangingPunct="0">
              <a:spcBef>
                <a:spcPct val="20000"/>
              </a:spcBef>
              <a:spcAft>
                <a:spcPct val="0"/>
              </a:spcAft>
              <a:buClr>
                <a:srgbClr val="FF6600"/>
              </a:buClr>
              <a:buFont typeface="Arial" panose="020B0604020202020204" pitchFamily="34" charset="0"/>
              <a:buChar char="•"/>
              <a:defRPr kumimoji="1" sz="2000">
                <a:solidFill>
                  <a:srgbClr val="FF6600"/>
                </a:solidFill>
                <a:latin typeface="+mj-lt"/>
                <a:ea typeface="+mj-ea"/>
              </a:defRPr>
            </a:lvl4pPr>
            <a:lvl5pPr marL="2057400" indent="-228600" algn="l" rtl="0" eaLnBrk="0" fontAlgn="base" hangingPunct="0">
              <a:spcBef>
                <a:spcPct val="20000"/>
              </a:spcBef>
              <a:spcAft>
                <a:spcPct val="0"/>
              </a:spcAft>
              <a:buChar char="»"/>
              <a:defRPr kumimoji="1" sz="1800">
                <a:solidFill>
                  <a:srgbClr val="FF0066"/>
                </a:solidFill>
                <a:latin typeface="+mj-lt"/>
                <a:ea typeface="+mj-ea"/>
              </a:defRPr>
            </a:lvl5pPr>
            <a:lvl6pPr marL="2514600" indent="-228600" algn="l" rtl="0" fontAlgn="base">
              <a:spcBef>
                <a:spcPct val="20000"/>
              </a:spcBef>
              <a:spcAft>
                <a:spcPct val="0"/>
              </a:spcAft>
              <a:buChar char="»"/>
              <a:defRPr kumimoji="1" sz="2000">
                <a:solidFill>
                  <a:schemeClr val="tx1"/>
                </a:solidFill>
                <a:latin typeface="+mn-lt"/>
                <a:ea typeface="新細明體" pitchFamily="18" charset="-120"/>
              </a:defRPr>
            </a:lvl6pPr>
            <a:lvl7pPr marL="2971800" indent="-228600" algn="l" rtl="0" fontAlgn="base">
              <a:spcBef>
                <a:spcPct val="20000"/>
              </a:spcBef>
              <a:spcAft>
                <a:spcPct val="0"/>
              </a:spcAft>
              <a:buChar char="»"/>
              <a:defRPr kumimoji="1" sz="2000">
                <a:solidFill>
                  <a:schemeClr val="tx1"/>
                </a:solidFill>
                <a:latin typeface="+mn-lt"/>
                <a:ea typeface="新細明體" pitchFamily="18" charset="-120"/>
              </a:defRPr>
            </a:lvl7pPr>
            <a:lvl8pPr marL="3429000" indent="-228600" algn="l" rtl="0" fontAlgn="base">
              <a:spcBef>
                <a:spcPct val="20000"/>
              </a:spcBef>
              <a:spcAft>
                <a:spcPct val="0"/>
              </a:spcAft>
              <a:buChar char="»"/>
              <a:defRPr kumimoji="1" sz="2000">
                <a:solidFill>
                  <a:schemeClr val="tx1"/>
                </a:solidFill>
                <a:latin typeface="+mn-lt"/>
                <a:ea typeface="新細明體" pitchFamily="18" charset="-120"/>
              </a:defRPr>
            </a:lvl8pPr>
            <a:lvl9pPr marL="3886200" indent="-228600" algn="l" rtl="0" fontAlgn="base">
              <a:spcBef>
                <a:spcPct val="20000"/>
              </a:spcBef>
              <a:spcAft>
                <a:spcPct val="0"/>
              </a:spcAft>
              <a:buChar char="»"/>
              <a:defRPr kumimoji="1" sz="2000">
                <a:solidFill>
                  <a:schemeClr val="tx1"/>
                </a:solidFill>
                <a:latin typeface="+mn-lt"/>
                <a:ea typeface="新細明體" pitchFamily="18" charset="-120"/>
              </a:defRPr>
            </a:lvl9pPr>
          </a:lstStyle>
          <a:p>
            <a:pPr algn="just"/>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現行污水下水道用戶巡查工作紀錄</a:t>
            </a:r>
            <a:r>
              <a:rPr lang="en-US" altLang="zh-TW" sz="2800" b="1" kern="0" dirty="0">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續</a:t>
            </a:r>
            <a:r>
              <a:rPr lang="en-US" altLang="zh-TW" sz="2800" b="1" kern="0" dirty="0">
                <a:latin typeface="Times New Roman" panose="02020603050405020304" pitchFamily="18" charset="0"/>
                <a:ea typeface="微軟正黑體" panose="020B0604030504040204" pitchFamily="34" charset="-120"/>
                <a:cs typeface="Times New Roman" panose="02020603050405020304" pitchFamily="18" charset="0"/>
              </a:rPr>
              <a:t>1)</a:t>
            </a:r>
            <a:endParaRPr lang="en-US" altLang="zh-TW"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668229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資料庫圖表 17">
            <a:extLst>
              <a:ext uri="{FF2B5EF4-FFF2-40B4-BE49-F238E27FC236}">
                <a16:creationId xmlns:a16="http://schemas.microsoft.com/office/drawing/2014/main" id="{D9BCAA0E-6A88-4641-BC46-4527CDBC18DF}"/>
              </a:ext>
            </a:extLst>
          </p:cNvPr>
          <p:cNvGraphicFramePr/>
          <p:nvPr/>
        </p:nvGraphicFramePr>
        <p:xfrm>
          <a:off x="42208" y="332656"/>
          <a:ext cx="9036496" cy="4762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投影片編號版面配置區 4">
            <a:extLst>
              <a:ext uri="{FF2B5EF4-FFF2-40B4-BE49-F238E27FC236}">
                <a16:creationId xmlns:a16="http://schemas.microsoft.com/office/drawing/2014/main" id="{3A3A9F48-D46D-4DEF-B280-B5D02FB283F2}"/>
              </a:ext>
            </a:extLst>
          </p:cNvPr>
          <p:cNvSpPr>
            <a:spLocks noGrp="1"/>
          </p:cNvSpPr>
          <p:nvPr>
            <p:ph type="sldNum" sz="quarter" idx="12"/>
          </p:nvPr>
        </p:nvSpPr>
        <p:spPr>
          <a:xfrm>
            <a:off x="7046913" y="65246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itchFamily="34" charset="0"/>
                <a:ea typeface="新細明體" pitchFamily="18" charset="-120"/>
              </a:defRPr>
            </a:lvl1pPr>
            <a:lvl2pPr marL="742950" indent="-285750">
              <a:spcBef>
                <a:spcPct val="20000"/>
              </a:spcBef>
              <a:buChar char="–"/>
              <a:defRPr kumimoji="1" sz="2800">
                <a:solidFill>
                  <a:schemeClr val="tx1"/>
                </a:solidFill>
                <a:latin typeface="Arial" pitchFamily="34" charset="0"/>
                <a:ea typeface="新細明體" pitchFamily="18" charset="-120"/>
              </a:defRPr>
            </a:lvl2pPr>
            <a:lvl3pPr marL="1143000" indent="-228600">
              <a:spcBef>
                <a:spcPct val="20000"/>
              </a:spcBef>
              <a:buChar char="•"/>
              <a:defRPr kumimoji="1" sz="2400">
                <a:solidFill>
                  <a:schemeClr val="tx1"/>
                </a:solidFill>
                <a:latin typeface="Arial" pitchFamily="34" charset="0"/>
                <a:ea typeface="新細明體" pitchFamily="18" charset="-120"/>
              </a:defRPr>
            </a:lvl3pPr>
            <a:lvl4pPr marL="1600200" indent="-228600">
              <a:spcBef>
                <a:spcPct val="20000"/>
              </a:spcBef>
              <a:buChar char="–"/>
              <a:defRPr kumimoji="1" sz="2000">
                <a:solidFill>
                  <a:schemeClr val="tx1"/>
                </a:solidFill>
                <a:latin typeface="Arial" pitchFamily="34" charset="0"/>
                <a:ea typeface="新細明體" pitchFamily="18" charset="-120"/>
              </a:defRPr>
            </a:lvl4pPr>
            <a:lvl5pPr marL="2057400" indent="-228600">
              <a:spcBef>
                <a:spcPct val="20000"/>
              </a:spcBef>
              <a:buChar char="»"/>
              <a:defRPr kumimoji="1" sz="2000">
                <a:solidFill>
                  <a:schemeClr val="tx1"/>
                </a:solidFill>
                <a:latin typeface="Arial" pitchFamily="34"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9pPr>
          </a:lstStyle>
          <a:p>
            <a:pPr>
              <a:spcBef>
                <a:spcPct val="0"/>
              </a:spcBef>
              <a:buFontTx/>
              <a:buNone/>
            </a:pPr>
            <a:fld id="{968436B3-3FDE-4496-AC7F-2053297F1757}" type="slidenum">
              <a:rPr lang="en-US" altLang="zh-TW" sz="2000" smtClean="0">
                <a:latin typeface="Times New Roman" pitchFamily="18" charset="0"/>
                <a:cs typeface="Times New Roman" pitchFamily="18" charset="0"/>
              </a:rPr>
              <a:pPr>
                <a:spcBef>
                  <a:spcPct val="0"/>
                </a:spcBef>
                <a:buFontTx/>
                <a:buNone/>
              </a:pPr>
              <a:t>8</a:t>
            </a:fld>
            <a:endParaRPr lang="en-US" altLang="zh-TW" sz="2000" dirty="0">
              <a:latin typeface="Times New Roman" pitchFamily="18" charset="0"/>
              <a:cs typeface="Times New Roman" pitchFamily="18" charset="0"/>
            </a:endParaRPr>
          </a:p>
        </p:txBody>
      </p:sp>
      <p:graphicFrame>
        <p:nvGraphicFramePr>
          <p:cNvPr id="3" name="表格 2">
            <a:extLst>
              <a:ext uri="{FF2B5EF4-FFF2-40B4-BE49-F238E27FC236}">
                <a16:creationId xmlns:a16="http://schemas.microsoft.com/office/drawing/2014/main" id="{A3664550-A3B8-4EDA-BED2-36D9CE58886C}"/>
              </a:ext>
            </a:extLst>
          </p:cNvPr>
          <p:cNvGraphicFramePr>
            <a:graphicFrameLocks noGrp="1"/>
          </p:cNvGraphicFramePr>
          <p:nvPr>
            <p:extLst>
              <p:ext uri="{D42A27DB-BD31-4B8C-83A1-F6EECF244321}">
                <p14:modId xmlns:p14="http://schemas.microsoft.com/office/powerpoint/2010/main" val="3125267786"/>
              </p:ext>
            </p:extLst>
          </p:nvPr>
        </p:nvGraphicFramePr>
        <p:xfrm>
          <a:off x="72000" y="1341488"/>
          <a:ext cx="9000000" cy="5256000"/>
        </p:xfrm>
        <a:graphic>
          <a:graphicData uri="http://schemas.openxmlformats.org/drawingml/2006/table">
            <a:tbl>
              <a:tblPr firstRow="1" firstCol="1" bandRow="1">
                <a:tableStyleId>{72833802-FEF1-4C79-8D5D-14CF1EAF98D9}</a:tableStyleId>
              </a:tblPr>
              <a:tblGrid>
                <a:gridCol w="727723">
                  <a:extLst>
                    <a:ext uri="{9D8B030D-6E8A-4147-A177-3AD203B41FA5}">
                      <a16:colId xmlns:a16="http://schemas.microsoft.com/office/drawing/2014/main" val="3323195672"/>
                    </a:ext>
                  </a:extLst>
                </a:gridCol>
                <a:gridCol w="1798321">
                  <a:extLst>
                    <a:ext uri="{9D8B030D-6E8A-4147-A177-3AD203B41FA5}">
                      <a16:colId xmlns:a16="http://schemas.microsoft.com/office/drawing/2014/main" val="2647467719"/>
                    </a:ext>
                  </a:extLst>
                </a:gridCol>
                <a:gridCol w="2982068">
                  <a:extLst>
                    <a:ext uri="{9D8B030D-6E8A-4147-A177-3AD203B41FA5}">
                      <a16:colId xmlns:a16="http://schemas.microsoft.com/office/drawing/2014/main" val="175009489"/>
                    </a:ext>
                  </a:extLst>
                </a:gridCol>
                <a:gridCol w="3491888">
                  <a:extLst>
                    <a:ext uri="{9D8B030D-6E8A-4147-A177-3AD203B41FA5}">
                      <a16:colId xmlns:a16="http://schemas.microsoft.com/office/drawing/2014/main" val="3450515457"/>
                    </a:ext>
                  </a:extLst>
                </a:gridCol>
              </a:tblGrid>
              <a:tr h="770121">
                <a:tc>
                  <a:txBody>
                    <a:bodyPr/>
                    <a:lstStyle/>
                    <a:p>
                      <a:pPr algn="ctr"/>
                      <a:r>
                        <a:rPr lang="zh-TW" altLang="en-US"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項次</a:t>
                      </a:r>
                      <a:endPar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a:txBody>
                    <a:bodyPr/>
                    <a:lstStyle/>
                    <a:p>
                      <a:pPr algn="ctr"/>
                      <a:r>
                        <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名稱</a:t>
                      </a:r>
                    </a:p>
                  </a:txBody>
                  <a:tcPr marL="68580" marR="68580"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gridSpan="2">
                  <a:txBody>
                    <a:bodyPr/>
                    <a:lstStyle/>
                    <a:p>
                      <a:pPr algn="ctr"/>
                      <a:r>
                        <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環保事務</a:t>
                      </a:r>
                    </a:p>
                  </a:txBody>
                  <a:tcPr marL="68580" marR="68580" marT="0" marB="0" anchor="ctr">
                    <a:lnL w="28575"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hMerge="1">
                  <a:txBody>
                    <a:bodyPr/>
                    <a:lstStyle/>
                    <a:p>
                      <a:pPr algn="ctr"/>
                      <a:endParaRPr lang="zh-TW" sz="1800" kern="100" dirty="0">
                        <a:solidFill>
                          <a:schemeClr val="bg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580" marR="68580" marT="0" marB="0" anchor="ctr">
                    <a:lnL w="28575"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38680841"/>
                  </a:ext>
                </a:extLst>
              </a:tr>
              <a:tr h="4485879">
                <a:tc>
                  <a:txBody>
                    <a:bodyPr/>
                    <a:lstStyle/>
                    <a:p>
                      <a:pPr marL="0" lvl="0" indent="0" algn="ctr">
                        <a:buFont typeface="+mj-lt"/>
                        <a:buNone/>
                      </a:pPr>
                      <a:r>
                        <a:rPr lang="en-US" altLang="zh-TW" sz="2000" b="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4</a:t>
                      </a:r>
                      <a:endParaRPr lang="zh-TW" sz="2000" b="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lvl="0" indent="0" algn="just">
                        <a:buFont typeface="+mj-lt"/>
                        <a:buNone/>
                      </a:pP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廠商水質異常</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污水廠開立之巡查紀錄單上已明列</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超標水質項目</a:t>
                      </a: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及檢測數值，納管廠商需證明可由污水廠以</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mail</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告知</a:t>
                      </a: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超標</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水質項目</a:t>
                      </a: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之檢測</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數</a:t>
                      </a: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值，如廠商主動索取檢測報告，則配合提供影本資料</a:t>
                      </a:r>
                      <a:endPar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endParaRPr 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5368816"/>
                  </a:ext>
                </a:extLst>
              </a:tr>
            </a:tbl>
          </a:graphicData>
        </a:graphic>
      </p:graphicFrame>
      <p:pic>
        <p:nvPicPr>
          <p:cNvPr id="7" name="圖片 6">
            <a:extLst>
              <a:ext uri="{FF2B5EF4-FFF2-40B4-BE49-F238E27FC236}">
                <a16:creationId xmlns:a16="http://schemas.microsoft.com/office/drawing/2014/main" id="{11CE21EE-A885-4476-B75C-014D0A42430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96136" y="2179673"/>
            <a:ext cx="3056302" cy="4320000"/>
          </a:xfrm>
          <a:prstGeom prst="rect">
            <a:avLst/>
          </a:prstGeom>
          <a:ln>
            <a:solidFill>
              <a:schemeClr val="tx1"/>
            </a:solidFill>
          </a:ln>
        </p:spPr>
      </p:pic>
      <p:sp>
        <p:nvSpPr>
          <p:cNvPr id="6" name="內容版面配置區 2">
            <a:extLst>
              <a:ext uri="{FF2B5EF4-FFF2-40B4-BE49-F238E27FC236}">
                <a16:creationId xmlns:a16="http://schemas.microsoft.com/office/drawing/2014/main" id="{376CBB9B-AAC9-49D9-B94A-F2967AB7E0DE}"/>
              </a:ext>
            </a:extLst>
          </p:cNvPr>
          <p:cNvSpPr txBox="1">
            <a:spLocks/>
          </p:cNvSpPr>
          <p:nvPr/>
        </p:nvSpPr>
        <p:spPr bwMode="auto">
          <a:xfrm>
            <a:off x="629562" y="848536"/>
            <a:ext cx="7042076" cy="468000"/>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ct val="0"/>
              </a:spcAft>
              <a:buBlip>
                <a:blip r:embed="rId8"/>
              </a:buBlip>
              <a:defRPr kumimoji="1" sz="3200">
                <a:solidFill>
                  <a:srgbClr val="003300"/>
                </a:solidFill>
                <a:latin typeface="+mj-lt"/>
                <a:ea typeface="+mj-ea"/>
                <a:cs typeface="+mn-cs"/>
              </a:defRPr>
            </a:lvl1pPr>
            <a:lvl2pPr marL="742950" indent="-285750" algn="l" rtl="0" eaLnBrk="0" fontAlgn="base" hangingPunct="0">
              <a:spcBef>
                <a:spcPct val="20000"/>
              </a:spcBef>
              <a:spcAft>
                <a:spcPct val="0"/>
              </a:spcAft>
              <a:buClr>
                <a:srgbClr val="0000FF"/>
              </a:buClr>
              <a:buFont typeface="Wingdings" pitchFamily="2" charset="2"/>
              <a:buChar char="Ø"/>
              <a:defRPr kumimoji="1" sz="2800">
                <a:solidFill>
                  <a:srgbClr val="0000FF"/>
                </a:solidFill>
                <a:latin typeface="+mj-lt"/>
                <a:ea typeface="+mj-ea"/>
              </a:defRPr>
            </a:lvl2pPr>
            <a:lvl3pPr marL="1143000" indent="-228600" algn="l" rtl="0" eaLnBrk="0" fontAlgn="base" hangingPunct="0">
              <a:spcBef>
                <a:spcPct val="20000"/>
              </a:spcBef>
              <a:spcAft>
                <a:spcPct val="0"/>
              </a:spcAft>
              <a:buFont typeface="Wingdings" panose="05000000000000000000" pitchFamily="2" charset="2"/>
              <a:buChar char="ü"/>
              <a:defRPr kumimoji="1" sz="2400">
                <a:solidFill>
                  <a:srgbClr val="993300"/>
                </a:solidFill>
                <a:latin typeface="+mj-lt"/>
                <a:ea typeface="+mj-ea"/>
              </a:defRPr>
            </a:lvl3pPr>
            <a:lvl4pPr marL="1600200" indent="-228600" algn="l" rtl="0" eaLnBrk="0" fontAlgn="base" hangingPunct="0">
              <a:spcBef>
                <a:spcPct val="20000"/>
              </a:spcBef>
              <a:spcAft>
                <a:spcPct val="0"/>
              </a:spcAft>
              <a:buClr>
                <a:srgbClr val="FF6600"/>
              </a:buClr>
              <a:buFont typeface="Arial" panose="020B0604020202020204" pitchFamily="34" charset="0"/>
              <a:buChar char="•"/>
              <a:defRPr kumimoji="1" sz="2000">
                <a:solidFill>
                  <a:srgbClr val="FF6600"/>
                </a:solidFill>
                <a:latin typeface="+mj-lt"/>
                <a:ea typeface="+mj-ea"/>
              </a:defRPr>
            </a:lvl4pPr>
            <a:lvl5pPr marL="2057400" indent="-228600" algn="l" rtl="0" eaLnBrk="0" fontAlgn="base" hangingPunct="0">
              <a:spcBef>
                <a:spcPct val="20000"/>
              </a:spcBef>
              <a:spcAft>
                <a:spcPct val="0"/>
              </a:spcAft>
              <a:buChar char="»"/>
              <a:defRPr kumimoji="1" sz="1800">
                <a:solidFill>
                  <a:srgbClr val="FF0066"/>
                </a:solidFill>
                <a:latin typeface="+mj-lt"/>
                <a:ea typeface="+mj-ea"/>
              </a:defRPr>
            </a:lvl5pPr>
            <a:lvl6pPr marL="2514600" indent="-228600" algn="l" rtl="0" fontAlgn="base">
              <a:spcBef>
                <a:spcPct val="20000"/>
              </a:spcBef>
              <a:spcAft>
                <a:spcPct val="0"/>
              </a:spcAft>
              <a:buChar char="»"/>
              <a:defRPr kumimoji="1" sz="2000">
                <a:solidFill>
                  <a:schemeClr val="tx1"/>
                </a:solidFill>
                <a:latin typeface="+mn-lt"/>
                <a:ea typeface="新細明體" pitchFamily="18" charset="-120"/>
              </a:defRPr>
            </a:lvl6pPr>
            <a:lvl7pPr marL="2971800" indent="-228600" algn="l" rtl="0" fontAlgn="base">
              <a:spcBef>
                <a:spcPct val="20000"/>
              </a:spcBef>
              <a:spcAft>
                <a:spcPct val="0"/>
              </a:spcAft>
              <a:buChar char="»"/>
              <a:defRPr kumimoji="1" sz="2000">
                <a:solidFill>
                  <a:schemeClr val="tx1"/>
                </a:solidFill>
                <a:latin typeface="+mn-lt"/>
                <a:ea typeface="新細明體" pitchFamily="18" charset="-120"/>
              </a:defRPr>
            </a:lvl7pPr>
            <a:lvl8pPr marL="3429000" indent="-228600" algn="l" rtl="0" fontAlgn="base">
              <a:spcBef>
                <a:spcPct val="20000"/>
              </a:spcBef>
              <a:spcAft>
                <a:spcPct val="0"/>
              </a:spcAft>
              <a:buChar char="»"/>
              <a:defRPr kumimoji="1" sz="2000">
                <a:solidFill>
                  <a:schemeClr val="tx1"/>
                </a:solidFill>
                <a:latin typeface="+mn-lt"/>
                <a:ea typeface="新細明體" pitchFamily="18" charset="-120"/>
              </a:defRPr>
            </a:lvl8pPr>
            <a:lvl9pPr marL="3886200" indent="-228600" algn="l" rtl="0" fontAlgn="base">
              <a:spcBef>
                <a:spcPct val="20000"/>
              </a:spcBef>
              <a:spcAft>
                <a:spcPct val="0"/>
              </a:spcAft>
              <a:buChar char="»"/>
              <a:defRPr kumimoji="1" sz="2000">
                <a:solidFill>
                  <a:schemeClr val="tx1"/>
                </a:solidFill>
                <a:latin typeface="+mn-lt"/>
                <a:ea typeface="新細明體" pitchFamily="18" charset="-120"/>
              </a:defRPr>
            </a:lvl9pPr>
          </a:lstStyle>
          <a:p>
            <a:pPr algn="just"/>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現行污水下水道用戶巡查工作紀錄</a:t>
            </a:r>
            <a:r>
              <a:rPr lang="en-US" altLang="zh-TW" sz="2800" b="1" kern="0" dirty="0">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續</a:t>
            </a:r>
            <a:r>
              <a:rPr lang="en-US" altLang="zh-TW" sz="2800" b="1" kern="0" dirty="0">
                <a:latin typeface="Times New Roman" panose="02020603050405020304" pitchFamily="18" charset="0"/>
                <a:ea typeface="微軟正黑體" panose="020B0604030504040204" pitchFamily="34" charset="-120"/>
                <a:cs typeface="Times New Roman" panose="02020603050405020304" pitchFamily="18" charset="0"/>
              </a:rPr>
              <a:t>2)</a:t>
            </a:r>
            <a:endParaRPr lang="en-US" altLang="zh-TW"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824658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資料庫圖表 17">
            <a:extLst>
              <a:ext uri="{FF2B5EF4-FFF2-40B4-BE49-F238E27FC236}">
                <a16:creationId xmlns:a16="http://schemas.microsoft.com/office/drawing/2014/main" id="{D9BCAA0E-6A88-4641-BC46-4527CDBC18DF}"/>
              </a:ext>
            </a:extLst>
          </p:cNvPr>
          <p:cNvGraphicFramePr/>
          <p:nvPr/>
        </p:nvGraphicFramePr>
        <p:xfrm>
          <a:off x="42208" y="332656"/>
          <a:ext cx="9036496" cy="4762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投影片編號版面配置區 4">
            <a:extLst>
              <a:ext uri="{FF2B5EF4-FFF2-40B4-BE49-F238E27FC236}">
                <a16:creationId xmlns:a16="http://schemas.microsoft.com/office/drawing/2014/main" id="{3A3A9F48-D46D-4DEF-B280-B5D02FB283F2}"/>
              </a:ext>
            </a:extLst>
          </p:cNvPr>
          <p:cNvSpPr>
            <a:spLocks noGrp="1"/>
          </p:cNvSpPr>
          <p:nvPr>
            <p:ph type="sldNum" sz="quarter" idx="12"/>
          </p:nvPr>
        </p:nvSpPr>
        <p:spPr>
          <a:xfrm>
            <a:off x="7046913" y="65246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itchFamily="34" charset="0"/>
                <a:ea typeface="新細明體" pitchFamily="18" charset="-120"/>
              </a:defRPr>
            </a:lvl1pPr>
            <a:lvl2pPr marL="742950" indent="-285750">
              <a:spcBef>
                <a:spcPct val="20000"/>
              </a:spcBef>
              <a:buChar char="–"/>
              <a:defRPr kumimoji="1" sz="2800">
                <a:solidFill>
                  <a:schemeClr val="tx1"/>
                </a:solidFill>
                <a:latin typeface="Arial" pitchFamily="34" charset="0"/>
                <a:ea typeface="新細明體" pitchFamily="18" charset="-120"/>
              </a:defRPr>
            </a:lvl2pPr>
            <a:lvl3pPr marL="1143000" indent="-228600">
              <a:spcBef>
                <a:spcPct val="20000"/>
              </a:spcBef>
              <a:buChar char="•"/>
              <a:defRPr kumimoji="1" sz="2400">
                <a:solidFill>
                  <a:schemeClr val="tx1"/>
                </a:solidFill>
                <a:latin typeface="Arial" pitchFamily="34" charset="0"/>
                <a:ea typeface="新細明體" pitchFamily="18" charset="-120"/>
              </a:defRPr>
            </a:lvl3pPr>
            <a:lvl4pPr marL="1600200" indent="-228600">
              <a:spcBef>
                <a:spcPct val="20000"/>
              </a:spcBef>
              <a:buChar char="–"/>
              <a:defRPr kumimoji="1" sz="2000">
                <a:solidFill>
                  <a:schemeClr val="tx1"/>
                </a:solidFill>
                <a:latin typeface="Arial" pitchFamily="34" charset="0"/>
                <a:ea typeface="新細明體" pitchFamily="18" charset="-120"/>
              </a:defRPr>
            </a:lvl4pPr>
            <a:lvl5pPr marL="2057400" indent="-228600">
              <a:spcBef>
                <a:spcPct val="20000"/>
              </a:spcBef>
              <a:buChar char="»"/>
              <a:defRPr kumimoji="1" sz="2000">
                <a:solidFill>
                  <a:schemeClr val="tx1"/>
                </a:solidFill>
                <a:latin typeface="Arial" pitchFamily="34"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新細明體" pitchFamily="18" charset="-120"/>
              </a:defRPr>
            </a:lvl9pPr>
          </a:lstStyle>
          <a:p>
            <a:pPr>
              <a:spcBef>
                <a:spcPct val="0"/>
              </a:spcBef>
              <a:buFontTx/>
              <a:buNone/>
            </a:pPr>
            <a:fld id="{968436B3-3FDE-4496-AC7F-2053297F1757}" type="slidenum">
              <a:rPr lang="en-US" altLang="zh-TW" sz="2000" smtClean="0">
                <a:latin typeface="Times New Roman" pitchFamily="18" charset="0"/>
                <a:cs typeface="Times New Roman" pitchFamily="18" charset="0"/>
              </a:rPr>
              <a:pPr>
                <a:spcBef>
                  <a:spcPct val="0"/>
                </a:spcBef>
                <a:buFontTx/>
                <a:buNone/>
              </a:pPr>
              <a:t>9</a:t>
            </a:fld>
            <a:endParaRPr lang="en-US" altLang="zh-TW" sz="2000" dirty="0">
              <a:latin typeface="Times New Roman" pitchFamily="18" charset="0"/>
              <a:cs typeface="Times New Roman" pitchFamily="18" charset="0"/>
            </a:endParaRPr>
          </a:p>
        </p:txBody>
      </p:sp>
      <p:graphicFrame>
        <p:nvGraphicFramePr>
          <p:cNvPr id="3" name="表格 2">
            <a:extLst>
              <a:ext uri="{FF2B5EF4-FFF2-40B4-BE49-F238E27FC236}">
                <a16:creationId xmlns:a16="http://schemas.microsoft.com/office/drawing/2014/main" id="{A3664550-A3B8-4EDA-BED2-36D9CE58886C}"/>
              </a:ext>
            </a:extLst>
          </p:cNvPr>
          <p:cNvGraphicFramePr>
            <a:graphicFrameLocks noGrp="1"/>
          </p:cNvGraphicFramePr>
          <p:nvPr>
            <p:extLst>
              <p:ext uri="{D42A27DB-BD31-4B8C-83A1-F6EECF244321}">
                <p14:modId xmlns:p14="http://schemas.microsoft.com/office/powerpoint/2010/main" val="1071867646"/>
              </p:ext>
            </p:extLst>
          </p:nvPr>
        </p:nvGraphicFramePr>
        <p:xfrm>
          <a:off x="72000" y="1341488"/>
          <a:ext cx="9000000" cy="5256000"/>
        </p:xfrm>
        <a:graphic>
          <a:graphicData uri="http://schemas.openxmlformats.org/drawingml/2006/table">
            <a:tbl>
              <a:tblPr firstRow="1" firstCol="1" bandRow="1">
                <a:tableStyleId>{72833802-FEF1-4C79-8D5D-14CF1EAF98D9}</a:tableStyleId>
              </a:tblPr>
              <a:tblGrid>
                <a:gridCol w="727723">
                  <a:extLst>
                    <a:ext uri="{9D8B030D-6E8A-4147-A177-3AD203B41FA5}">
                      <a16:colId xmlns:a16="http://schemas.microsoft.com/office/drawing/2014/main" val="3323195672"/>
                    </a:ext>
                  </a:extLst>
                </a:gridCol>
                <a:gridCol w="1798321">
                  <a:extLst>
                    <a:ext uri="{9D8B030D-6E8A-4147-A177-3AD203B41FA5}">
                      <a16:colId xmlns:a16="http://schemas.microsoft.com/office/drawing/2014/main" val="2647467719"/>
                    </a:ext>
                  </a:extLst>
                </a:gridCol>
                <a:gridCol w="2910060">
                  <a:extLst>
                    <a:ext uri="{9D8B030D-6E8A-4147-A177-3AD203B41FA5}">
                      <a16:colId xmlns:a16="http://schemas.microsoft.com/office/drawing/2014/main" val="175009489"/>
                    </a:ext>
                  </a:extLst>
                </a:gridCol>
                <a:gridCol w="3563896">
                  <a:extLst>
                    <a:ext uri="{9D8B030D-6E8A-4147-A177-3AD203B41FA5}">
                      <a16:colId xmlns:a16="http://schemas.microsoft.com/office/drawing/2014/main" val="3450515457"/>
                    </a:ext>
                  </a:extLst>
                </a:gridCol>
              </a:tblGrid>
              <a:tr h="770121">
                <a:tc>
                  <a:txBody>
                    <a:bodyPr/>
                    <a:lstStyle/>
                    <a:p>
                      <a:pPr algn="ctr"/>
                      <a:r>
                        <a:rPr lang="zh-TW" altLang="en-US"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項次</a:t>
                      </a:r>
                      <a:endPar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a:txBody>
                    <a:bodyPr/>
                    <a:lstStyle/>
                    <a:p>
                      <a:pPr algn="ctr"/>
                      <a:r>
                        <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名稱</a:t>
                      </a:r>
                    </a:p>
                  </a:txBody>
                  <a:tcPr marL="68580" marR="68580"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gridSpan="2">
                  <a:txBody>
                    <a:bodyPr/>
                    <a:lstStyle/>
                    <a:p>
                      <a:pPr algn="ctr"/>
                      <a:r>
                        <a:rPr lang="zh-TW" sz="2000" kern="100" dirty="0">
                          <a:solidFill>
                            <a:schemeClr val="bg1"/>
                          </a:solidFill>
                          <a:effectLst/>
                          <a:latin typeface="Times New Roman" panose="02020603050405020304" pitchFamily="18" charset="0"/>
                          <a:ea typeface="微軟正黑體" panose="020B0604030504040204" pitchFamily="34" charset="-120"/>
                          <a:cs typeface="Times New Roman" panose="02020603050405020304" pitchFamily="18" charset="0"/>
                        </a:rPr>
                        <a:t>環保事務</a:t>
                      </a:r>
                    </a:p>
                  </a:txBody>
                  <a:tcPr marL="68580" marR="68580" marT="0" marB="0" anchor="ctr">
                    <a:lnL w="28575"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tc hMerge="1">
                  <a:txBody>
                    <a:bodyPr/>
                    <a:lstStyle/>
                    <a:p>
                      <a:pPr algn="ctr"/>
                      <a:endParaRPr lang="zh-TW" sz="1800" kern="100" dirty="0">
                        <a:solidFill>
                          <a:schemeClr val="bg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580" marR="68580" marT="0" marB="0" anchor="ctr">
                    <a:lnL w="28575"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38680841"/>
                  </a:ext>
                </a:extLst>
              </a:tr>
              <a:tr h="4485879">
                <a:tc>
                  <a:txBody>
                    <a:bodyPr/>
                    <a:lstStyle/>
                    <a:p>
                      <a:pPr marL="0" lvl="0" indent="0" algn="ctr">
                        <a:buFont typeface="+mj-lt"/>
                        <a:buNone/>
                      </a:pPr>
                      <a:r>
                        <a:rPr lang="en-US" altLang="zh-TW" sz="2000" b="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rPr>
                        <a:t>5</a:t>
                      </a:r>
                      <a:endParaRPr lang="zh-TW" sz="2000" b="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lvl="0" indent="0" algn="just">
                        <a:buFont typeface="+mj-lt"/>
                        <a:buNone/>
                      </a:pP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自來水用水量及廢水排放量比例</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每月彙整納管廠商廢</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污</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水排放量及自來水用量後，比對納管廠商提送用水計畫內容之全廠排放率</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所載數值</a:t>
                      </a: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，當</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差距達</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±20%</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以上</a:t>
                      </a: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時</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將</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開立「中部科學園區管理局</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OO</a:t>
                      </a:r>
                      <a:r>
                        <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園區下水道系統巡查記錄單」</a:t>
                      </a: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通知廠商</a:t>
                      </a:r>
                      <a:endParaRPr lang="zh-TW"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endParaRPr lang="zh-TW" sz="1600" kern="100" dirty="0">
                        <a:solidFill>
                          <a:schemeClr val="tx1"/>
                        </a:solidFill>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5368816"/>
                  </a:ext>
                </a:extLst>
              </a:tr>
            </a:tbl>
          </a:graphicData>
        </a:graphic>
      </p:graphicFrame>
      <p:pic>
        <p:nvPicPr>
          <p:cNvPr id="4" name="圖片 3">
            <a:extLst>
              <a:ext uri="{FF2B5EF4-FFF2-40B4-BE49-F238E27FC236}">
                <a16:creationId xmlns:a16="http://schemas.microsoft.com/office/drawing/2014/main" id="{01B9426F-28E4-4363-B3B8-C86F3D834CB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96136" y="2133344"/>
            <a:ext cx="3072301" cy="4392000"/>
          </a:xfrm>
          <a:prstGeom prst="rect">
            <a:avLst/>
          </a:prstGeom>
          <a:ln>
            <a:solidFill>
              <a:schemeClr val="tx1"/>
            </a:solidFill>
          </a:ln>
        </p:spPr>
      </p:pic>
      <p:sp>
        <p:nvSpPr>
          <p:cNvPr id="6" name="內容版面配置區 2">
            <a:extLst>
              <a:ext uri="{FF2B5EF4-FFF2-40B4-BE49-F238E27FC236}">
                <a16:creationId xmlns:a16="http://schemas.microsoft.com/office/drawing/2014/main" id="{E7FD0852-A7CC-4424-828D-E1640F389659}"/>
              </a:ext>
            </a:extLst>
          </p:cNvPr>
          <p:cNvSpPr txBox="1">
            <a:spLocks/>
          </p:cNvSpPr>
          <p:nvPr/>
        </p:nvSpPr>
        <p:spPr bwMode="auto">
          <a:xfrm>
            <a:off x="629562" y="848536"/>
            <a:ext cx="7042076" cy="468000"/>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ct val="0"/>
              </a:spcAft>
              <a:buBlip>
                <a:blip r:embed="rId8"/>
              </a:buBlip>
              <a:defRPr kumimoji="1" sz="3200">
                <a:solidFill>
                  <a:srgbClr val="003300"/>
                </a:solidFill>
                <a:latin typeface="+mj-lt"/>
                <a:ea typeface="+mj-ea"/>
                <a:cs typeface="+mn-cs"/>
              </a:defRPr>
            </a:lvl1pPr>
            <a:lvl2pPr marL="742950" indent="-285750" algn="l" rtl="0" eaLnBrk="0" fontAlgn="base" hangingPunct="0">
              <a:spcBef>
                <a:spcPct val="20000"/>
              </a:spcBef>
              <a:spcAft>
                <a:spcPct val="0"/>
              </a:spcAft>
              <a:buClr>
                <a:srgbClr val="0000FF"/>
              </a:buClr>
              <a:buFont typeface="Wingdings" pitchFamily="2" charset="2"/>
              <a:buChar char="Ø"/>
              <a:defRPr kumimoji="1" sz="2800">
                <a:solidFill>
                  <a:srgbClr val="0000FF"/>
                </a:solidFill>
                <a:latin typeface="+mj-lt"/>
                <a:ea typeface="+mj-ea"/>
              </a:defRPr>
            </a:lvl2pPr>
            <a:lvl3pPr marL="1143000" indent="-228600" algn="l" rtl="0" eaLnBrk="0" fontAlgn="base" hangingPunct="0">
              <a:spcBef>
                <a:spcPct val="20000"/>
              </a:spcBef>
              <a:spcAft>
                <a:spcPct val="0"/>
              </a:spcAft>
              <a:buFont typeface="Wingdings" panose="05000000000000000000" pitchFamily="2" charset="2"/>
              <a:buChar char="ü"/>
              <a:defRPr kumimoji="1" sz="2400">
                <a:solidFill>
                  <a:srgbClr val="993300"/>
                </a:solidFill>
                <a:latin typeface="+mj-lt"/>
                <a:ea typeface="+mj-ea"/>
              </a:defRPr>
            </a:lvl3pPr>
            <a:lvl4pPr marL="1600200" indent="-228600" algn="l" rtl="0" eaLnBrk="0" fontAlgn="base" hangingPunct="0">
              <a:spcBef>
                <a:spcPct val="20000"/>
              </a:spcBef>
              <a:spcAft>
                <a:spcPct val="0"/>
              </a:spcAft>
              <a:buClr>
                <a:srgbClr val="FF6600"/>
              </a:buClr>
              <a:buFont typeface="Arial" panose="020B0604020202020204" pitchFamily="34" charset="0"/>
              <a:buChar char="•"/>
              <a:defRPr kumimoji="1" sz="2000">
                <a:solidFill>
                  <a:srgbClr val="FF6600"/>
                </a:solidFill>
                <a:latin typeface="+mj-lt"/>
                <a:ea typeface="+mj-ea"/>
              </a:defRPr>
            </a:lvl4pPr>
            <a:lvl5pPr marL="2057400" indent="-228600" algn="l" rtl="0" eaLnBrk="0" fontAlgn="base" hangingPunct="0">
              <a:spcBef>
                <a:spcPct val="20000"/>
              </a:spcBef>
              <a:spcAft>
                <a:spcPct val="0"/>
              </a:spcAft>
              <a:buChar char="»"/>
              <a:defRPr kumimoji="1" sz="1800">
                <a:solidFill>
                  <a:srgbClr val="FF0066"/>
                </a:solidFill>
                <a:latin typeface="+mj-lt"/>
                <a:ea typeface="+mj-ea"/>
              </a:defRPr>
            </a:lvl5pPr>
            <a:lvl6pPr marL="2514600" indent="-228600" algn="l" rtl="0" fontAlgn="base">
              <a:spcBef>
                <a:spcPct val="20000"/>
              </a:spcBef>
              <a:spcAft>
                <a:spcPct val="0"/>
              </a:spcAft>
              <a:buChar char="»"/>
              <a:defRPr kumimoji="1" sz="2000">
                <a:solidFill>
                  <a:schemeClr val="tx1"/>
                </a:solidFill>
                <a:latin typeface="+mn-lt"/>
                <a:ea typeface="新細明體" pitchFamily="18" charset="-120"/>
              </a:defRPr>
            </a:lvl6pPr>
            <a:lvl7pPr marL="2971800" indent="-228600" algn="l" rtl="0" fontAlgn="base">
              <a:spcBef>
                <a:spcPct val="20000"/>
              </a:spcBef>
              <a:spcAft>
                <a:spcPct val="0"/>
              </a:spcAft>
              <a:buChar char="»"/>
              <a:defRPr kumimoji="1" sz="2000">
                <a:solidFill>
                  <a:schemeClr val="tx1"/>
                </a:solidFill>
                <a:latin typeface="+mn-lt"/>
                <a:ea typeface="新細明體" pitchFamily="18" charset="-120"/>
              </a:defRPr>
            </a:lvl7pPr>
            <a:lvl8pPr marL="3429000" indent="-228600" algn="l" rtl="0" fontAlgn="base">
              <a:spcBef>
                <a:spcPct val="20000"/>
              </a:spcBef>
              <a:spcAft>
                <a:spcPct val="0"/>
              </a:spcAft>
              <a:buChar char="»"/>
              <a:defRPr kumimoji="1" sz="2000">
                <a:solidFill>
                  <a:schemeClr val="tx1"/>
                </a:solidFill>
                <a:latin typeface="+mn-lt"/>
                <a:ea typeface="新細明體" pitchFamily="18" charset="-120"/>
              </a:defRPr>
            </a:lvl8pPr>
            <a:lvl9pPr marL="3886200" indent="-228600" algn="l" rtl="0" fontAlgn="base">
              <a:spcBef>
                <a:spcPct val="20000"/>
              </a:spcBef>
              <a:spcAft>
                <a:spcPct val="0"/>
              </a:spcAft>
              <a:buChar char="»"/>
              <a:defRPr kumimoji="1" sz="2000">
                <a:solidFill>
                  <a:schemeClr val="tx1"/>
                </a:solidFill>
                <a:latin typeface="+mn-lt"/>
                <a:ea typeface="新細明體" pitchFamily="18" charset="-120"/>
              </a:defRPr>
            </a:lvl9pPr>
          </a:lstStyle>
          <a:p>
            <a:pPr algn="just"/>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現行污水下水道用戶巡查工作紀錄</a:t>
            </a:r>
            <a:r>
              <a:rPr lang="en-US" altLang="zh-TW" sz="2800" b="1" kern="0" dirty="0">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800" b="1" kern="0" dirty="0">
                <a:latin typeface="Times New Roman" panose="02020603050405020304" pitchFamily="18" charset="0"/>
                <a:ea typeface="微軟正黑體" panose="020B0604030504040204" pitchFamily="34" charset="-120"/>
                <a:cs typeface="Times New Roman" panose="02020603050405020304" pitchFamily="18" charset="0"/>
              </a:rPr>
              <a:t>續</a:t>
            </a:r>
            <a:r>
              <a:rPr lang="en-US" altLang="zh-TW" sz="2800" b="1" kern="0" dirty="0">
                <a:latin typeface="Times New Roman" panose="02020603050405020304" pitchFamily="18" charset="0"/>
                <a:ea typeface="微軟正黑體" panose="020B0604030504040204" pitchFamily="34" charset="-120"/>
                <a:cs typeface="Times New Roman" panose="02020603050405020304" pitchFamily="18" charset="0"/>
              </a:rPr>
              <a:t>3)</a:t>
            </a:r>
            <a:endParaRPr lang="en-US" altLang="zh-TW"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21651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WordArt 2"/>
          <p:cNvSpPr>
            <a:spLocks noChangeArrowheads="1" noChangeShapeType="1" noTextEdit="1"/>
          </p:cNvSpPr>
          <p:nvPr/>
        </p:nvSpPr>
        <p:spPr bwMode="auto">
          <a:xfrm>
            <a:off x="1979613" y="3644900"/>
            <a:ext cx="6483350" cy="1512888"/>
          </a:xfrm>
          <a:prstGeom prst="rect">
            <a:avLst/>
          </a:prstGeom>
        </p:spPr>
        <p:txBody>
          <a:bodyPr wrap="none" fromWordArt="1">
            <a:prstTxWarp prst="textDoubleWave1">
              <a:avLst>
                <a:gd name="adj1" fmla="val 0"/>
                <a:gd name="adj2" fmla="val 0"/>
              </a:avLst>
            </a:prstTxWarp>
          </a:bodyPr>
          <a:lstStyle/>
          <a:p>
            <a:pPr algn="ctr"/>
            <a:r>
              <a:rPr lang="zh-TW" altLang="en-US" sz="3600" b="1" kern="10">
                <a:ln w="12600">
                  <a:solidFill>
                    <a:srgbClr val="000000"/>
                  </a:solidFill>
                  <a:miter lim="800000"/>
                  <a:headEnd/>
                  <a:tailEnd/>
                </a:ln>
                <a:gradFill rotWithShape="1">
                  <a:gsLst>
                    <a:gs pos="0">
                      <a:srgbClr val="9400ED"/>
                    </a:gs>
                    <a:gs pos="100000">
                      <a:srgbClr val="0000FF"/>
                    </a:gs>
                  </a:gsLst>
                  <a:lin ang="10800000" scaled="1"/>
                </a:gradFill>
                <a:effectLst>
                  <a:outerShdw dist="17819" dir="2700000" algn="ctr" rotWithShape="0">
                    <a:srgbClr val="C0C0C0"/>
                  </a:outerShdw>
                </a:effectLst>
                <a:latin typeface="標楷體" panose="03000509000000000000" pitchFamily="65" charset="-120"/>
                <a:ea typeface="標楷體" panose="03000509000000000000" pitchFamily="65" charset="-120"/>
              </a:rPr>
              <a:t>敬  請  指  教</a:t>
            </a:r>
          </a:p>
        </p:txBody>
      </p:sp>
      <p:sp>
        <p:nvSpPr>
          <p:cNvPr id="66563" name="WordArt 32"/>
          <p:cNvSpPr>
            <a:spLocks noChangeArrowheads="1" noChangeShapeType="1" noTextEdit="1"/>
          </p:cNvSpPr>
          <p:nvPr/>
        </p:nvSpPr>
        <p:spPr bwMode="auto">
          <a:xfrm>
            <a:off x="1187450" y="1916113"/>
            <a:ext cx="6337300" cy="1152525"/>
          </a:xfrm>
          <a:prstGeom prst="rect">
            <a:avLst/>
          </a:prstGeom>
        </p:spPr>
        <p:txBody>
          <a:bodyPr wrap="none" fromWordArt="1">
            <a:prstTxWarp prst="textDoubleWave1">
              <a:avLst>
                <a:gd name="adj1" fmla="val 0"/>
                <a:gd name="adj2" fmla="val 0"/>
              </a:avLst>
            </a:prstTxWarp>
          </a:bodyPr>
          <a:lstStyle/>
          <a:p>
            <a:pPr algn="ctr"/>
            <a:r>
              <a:rPr lang="zh-TW" altLang="en-US" sz="3600" b="1" kern="10">
                <a:ln w="12600">
                  <a:solidFill>
                    <a:srgbClr val="000000"/>
                  </a:solidFill>
                  <a:miter lim="800000"/>
                  <a:headEnd/>
                  <a:tailEnd/>
                </a:ln>
                <a:gradFill rotWithShape="1">
                  <a:gsLst>
                    <a:gs pos="0">
                      <a:srgbClr val="9400ED"/>
                    </a:gs>
                    <a:gs pos="100000">
                      <a:srgbClr val="0000FF"/>
                    </a:gs>
                  </a:gsLst>
                  <a:lin ang="10800000" scaled="1"/>
                </a:gradFill>
                <a:effectLst>
                  <a:outerShdw dist="17819" dir="2700000" algn="ctr" rotWithShape="0">
                    <a:srgbClr val="C0C0C0"/>
                  </a:outerShdw>
                </a:effectLst>
                <a:latin typeface="標楷體" panose="03000509000000000000" pitchFamily="65" charset="-120"/>
                <a:ea typeface="標楷體" panose="03000509000000000000" pitchFamily="65" charset="-120"/>
              </a:rPr>
              <a:t>簡 報 完 畢</a:t>
            </a:r>
          </a:p>
        </p:txBody>
      </p:sp>
    </p:spTree>
  </p:cSld>
  <p:clrMapOvr>
    <a:masterClrMapping/>
  </p:clrMapOvr>
  <p:transition>
    <p:randomBar dir="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標楷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6_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標楷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7_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標楷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8_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標楷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121034</TotalTime>
  <Words>1268</Words>
  <Application>Microsoft Office PowerPoint</Application>
  <PresentationFormat>如螢幕大小 (4:3)</PresentationFormat>
  <Paragraphs>100</Paragraphs>
  <Slides>10</Slides>
  <Notes>1</Notes>
  <HiddenSlides>0</HiddenSlides>
  <MMClips>0</MMClips>
  <ScaleCrop>false</ScaleCrop>
  <HeadingPairs>
    <vt:vector size="6" baseType="variant">
      <vt:variant>
        <vt:lpstr>使用字型</vt:lpstr>
      </vt:variant>
      <vt:variant>
        <vt:i4>6</vt:i4>
      </vt:variant>
      <vt:variant>
        <vt:lpstr>佈景主題</vt:lpstr>
      </vt:variant>
      <vt:variant>
        <vt:i4>4</vt:i4>
      </vt:variant>
      <vt:variant>
        <vt:lpstr>投影片標題</vt:lpstr>
      </vt:variant>
      <vt:variant>
        <vt:i4>10</vt:i4>
      </vt:variant>
    </vt:vector>
  </HeadingPairs>
  <TitlesOfParts>
    <vt:vector size="20" baseType="lpstr">
      <vt:lpstr>華康布丁體</vt:lpstr>
      <vt:lpstr>微軟正黑體</vt:lpstr>
      <vt:lpstr>標楷體</vt:lpstr>
      <vt:lpstr>Arial</vt:lpstr>
      <vt:lpstr>Times New Roman</vt:lpstr>
      <vt:lpstr>Wingdings</vt:lpstr>
      <vt:lpstr>預設簡報設計</vt:lpstr>
      <vt:lpstr>26_預設簡報設計</vt:lpstr>
      <vt:lpstr>27_預設簡報設計</vt:lpstr>
      <vt:lpstr>28_預設簡報設計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CTSP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劉祐志</dc:creator>
  <cp:lastModifiedBy>scb030</cp:lastModifiedBy>
  <cp:revision>5436</cp:revision>
  <cp:lastPrinted>2026-03-17T15:32:56Z</cp:lastPrinted>
  <dcterms:created xsi:type="dcterms:W3CDTF">2006-09-12T07:03:32Z</dcterms:created>
  <dcterms:modified xsi:type="dcterms:W3CDTF">2026-04-20T03:44:39Z</dcterms:modified>
</cp:coreProperties>
</file>